
<file path=[Content_Types].xml><?xml version="1.0" encoding="utf-8"?>
<Types xmlns="http://schemas.openxmlformats.org/package/2006/content-types">
  <Default Extension="jpg" ContentType="image/jp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sldSz cx="17780000" cy="10160000"/>
  <p:notesSz cx="17780000" cy="10160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8914"/>
    <a:srgbClr val="F9EF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5" d="100"/>
          <a:sy n="55" d="100"/>
        </p:scale>
        <p:origin x="749" y="6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2789293" y="2509043"/>
            <a:ext cx="12201413" cy="60451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667000" y="5689600"/>
            <a:ext cx="12446000" cy="2540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1/11/2021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850" b="0" i="0">
                <a:solidFill>
                  <a:srgbClr val="F9EFC9"/>
                </a:solidFill>
                <a:latin typeface="Adelle PE"/>
                <a:cs typeface="Adelle PE"/>
              </a:defRPr>
            </a:lvl1pPr>
          </a:lstStyle>
          <a:p>
            <a:pPr marL="38100">
              <a:lnSpc>
                <a:spcPct val="100000"/>
              </a:lnSpc>
              <a:spcBef>
                <a:spcPts val="285"/>
              </a:spcBef>
            </a:pPr>
            <a:fld id="{81D60167-4931-47E6-BA6A-407CBD079E47}" type="slidenum">
              <a:rPr spc="20" dirty="0"/>
              <a:t>‹#›</a:t>
            </a:fld>
            <a:r>
              <a:rPr spc="-229" dirty="0"/>
              <a:t> 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rgbClr val="F9EFC9"/>
                </a:solidFill>
                <a:latin typeface="Adelle Sans Th"/>
                <a:cs typeface="Adelle Sans Th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400" b="0" i="0">
                <a:solidFill>
                  <a:srgbClr val="F9EFC9"/>
                </a:solidFill>
                <a:latin typeface="Adelle PE Lt"/>
                <a:cs typeface="Adelle PE L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1/11/2021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850" b="0" i="0">
                <a:solidFill>
                  <a:srgbClr val="F9EFC9"/>
                </a:solidFill>
                <a:latin typeface="Adelle PE"/>
                <a:cs typeface="Adelle PE"/>
              </a:defRPr>
            </a:lvl1pPr>
          </a:lstStyle>
          <a:p>
            <a:pPr marL="38100">
              <a:lnSpc>
                <a:spcPct val="100000"/>
              </a:lnSpc>
              <a:spcBef>
                <a:spcPts val="285"/>
              </a:spcBef>
            </a:pPr>
            <a:fld id="{81D60167-4931-47E6-BA6A-407CBD079E47}" type="slidenum">
              <a:rPr spc="20" dirty="0"/>
              <a:t>‹#›</a:t>
            </a:fld>
            <a:r>
              <a:rPr spc="-229" dirty="0"/>
              <a:t> 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rgbClr val="F9EFC9"/>
                </a:solidFill>
                <a:latin typeface="Adelle Sans Th"/>
                <a:cs typeface="Adelle Sans Th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889000" y="2336800"/>
            <a:ext cx="7734300" cy="6705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156700" y="2336800"/>
            <a:ext cx="7734300" cy="6705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1/11/2021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850" b="0" i="0">
                <a:solidFill>
                  <a:srgbClr val="F9EFC9"/>
                </a:solidFill>
                <a:latin typeface="Adelle PE"/>
                <a:cs typeface="Adelle PE"/>
              </a:defRPr>
            </a:lvl1pPr>
          </a:lstStyle>
          <a:p>
            <a:pPr marL="38100">
              <a:lnSpc>
                <a:spcPct val="100000"/>
              </a:lnSpc>
              <a:spcBef>
                <a:spcPts val="285"/>
              </a:spcBef>
            </a:pPr>
            <a:fld id="{81D60167-4931-47E6-BA6A-407CBD079E47}" type="slidenum">
              <a:rPr spc="20" dirty="0"/>
              <a:t>‹#›</a:t>
            </a:fld>
            <a:r>
              <a:rPr spc="-229" dirty="0"/>
              <a:t> 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rgbClr val="F9EFC9"/>
                </a:solidFill>
                <a:latin typeface="Adelle Sans Th"/>
                <a:cs typeface="Adelle Sans Th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1/11/2021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850" b="0" i="0">
                <a:solidFill>
                  <a:srgbClr val="F9EFC9"/>
                </a:solidFill>
                <a:latin typeface="Adelle PE"/>
                <a:cs typeface="Adelle PE"/>
              </a:defRPr>
            </a:lvl1pPr>
          </a:lstStyle>
          <a:p>
            <a:pPr marL="38100">
              <a:lnSpc>
                <a:spcPct val="100000"/>
              </a:lnSpc>
              <a:spcBef>
                <a:spcPts val="285"/>
              </a:spcBef>
            </a:pPr>
            <a:fld id="{81D60167-4931-47E6-BA6A-407CBD079E47}" type="slidenum">
              <a:rPr spc="20" dirty="0"/>
              <a:t>‹#›</a:t>
            </a:fld>
            <a:r>
              <a:rPr spc="-229" dirty="0"/>
              <a:t> 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1/11/2021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850" b="0" i="0">
                <a:solidFill>
                  <a:srgbClr val="F9EFC9"/>
                </a:solidFill>
                <a:latin typeface="Adelle PE"/>
                <a:cs typeface="Adelle PE"/>
              </a:defRPr>
            </a:lvl1pPr>
          </a:lstStyle>
          <a:p>
            <a:pPr marL="38100">
              <a:lnSpc>
                <a:spcPct val="100000"/>
              </a:lnSpc>
              <a:spcBef>
                <a:spcPts val="285"/>
              </a:spcBef>
            </a:pPr>
            <a:fld id="{81D60167-4931-47E6-BA6A-407CBD079E47}" type="slidenum">
              <a:rPr spc="20" dirty="0"/>
              <a:t>‹#›</a:t>
            </a:fld>
            <a:r>
              <a:rPr spc="-229" dirty="0"/>
              <a:t> 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7780000" cy="10160000"/>
          </a:xfrm>
          <a:custGeom>
            <a:avLst/>
            <a:gdLst/>
            <a:ahLst/>
            <a:cxnLst/>
            <a:rect l="l" t="t" r="r" b="b"/>
            <a:pathLst>
              <a:path w="17780000" h="10160000">
                <a:moveTo>
                  <a:pt x="17780000" y="0"/>
                </a:moveTo>
                <a:lnTo>
                  <a:pt x="0" y="0"/>
                </a:lnTo>
                <a:lnTo>
                  <a:pt x="0" y="10160000"/>
                </a:lnTo>
                <a:lnTo>
                  <a:pt x="17780000" y="10160000"/>
                </a:lnTo>
                <a:lnTo>
                  <a:pt x="17780000" y="0"/>
                </a:lnTo>
                <a:close/>
              </a:path>
            </a:pathLst>
          </a:custGeom>
          <a:solidFill>
            <a:srgbClr val="011F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133839" y="1665882"/>
            <a:ext cx="11512321" cy="87883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rgbClr val="F9EFC9"/>
                </a:solidFill>
                <a:latin typeface="Adelle Sans Th"/>
                <a:cs typeface="Adelle Sans Th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080870" y="2911512"/>
            <a:ext cx="13618258" cy="41706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400" b="0" i="0">
                <a:solidFill>
                  <a:srgbClr val="F9EFC9"/>
                </a:solidFill>
                <a:latin typeface="Adelle PE Lt"/>
                <a:cs typeface="Adelle PE L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045200" y="9448800"/>
            <a:ext cx="5689600" cy="508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889000" y="9448800"/>
            <a:ext cx="4089400" cy="508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1/11/2021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098624" y="9120171"/>
            <a:ext cx="375284" cy="3543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50" b="0" i="0">
                <a:solidFill>
                  <a:srgbClr val="F9EFC9"/>
                </a:solidFill>
                <a:latin typeface="Adelle PE"/>
                <a:cs typeface="Adelle PE"/>
              </a:defRPr>
            </a:lvl1pPr>
          </a:lstStyle>
          <a:p>
            <a:pPr marL="38100">
              <a:lnSpc>
                <a:spcPct val="100000"/>
              </a:lnSpc>
              <a:spcBef>
                <a:spcPts val="285"/>
              </a:spcBef>
            </a:pPr>
            <a:fld id="{81D60167-4931-47E6-BA6A-407CBD079E47}" type="slidenum">
              <a:rPr spc="20" dirty="0"/>
              <a:t>‹#›</a:t>
            </a:fld>
            <a:r>
              <a:rPr spc="-229" dirty="0"/>
              <a:t> 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randomword.com/paragraph" TargetMode="External"/><Relationship Id="rId2" Type="http://schemas.openxmlformats.org/officeDocument/2006/relationships/hyperlink" Target="http://www.lipsum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O-Gamal/TEA-Tiny-Encryption-Algorithm/issues/32" TargetMode="Externa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O-Gamal/TEA-Tiny-Encryption-Algorithm/issues/39#issuecomment-756826204" TargetMode="External"/><Relationship Id="rId3" Type="http://schemas.openxmlformats.org/officeDocument/2006/relationships/hyperlink" Target="https://github.com/O-Gamal/TEA-Tiny-Encryption-Algorithm/issues/39" TargetMode="External"/><Relationship Id="rId7" Type="http://schemas.openxmlformats.org/officeDocument/2006/relationships/hyperlink" Target="https://github.com/O-Gamal/TEA-Tiny-Encryption-Algorithm/issues/38#issuecomment-756814270" TargetMode="External"/><Relationship Id="rId2" Type="http://schemas.openxmlformats.org/officeDocument/2006/relationships/hyperlink" Target="https://github.com/O-Gamal/TEA-Tiny-Encryption-Algorithm/issues/38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O-Gamal/TEA-Tiny-Encryption-Algorithm/issues/47" TargetMode="External"/><Relationship Id="rId11" Type="http://schemas.openxmlformats.org/officeDocument/2006/relationships/hyperlink" Target="https://github.com/O-Gamal/TEA-Tiny-Encryption-Algorithm/issues/47#issuecomment-757371521" TargetMode="External"/><Relationship Id="rId5" Type="http://schemas.openxmlformats.org/officeDocument/2006/relationships/hyperlink" Target="https://github.com/O-Gamal/TEA-Tiny-Encryption-Algorithm/issues/43" TargetMode="External"/><Relationship Id="rId10" Type="http://schemas.openxmlformats.org/officeDocument/2006/relationships/hyperlink" Target="https://github.com/O-Gamal/TEA-Tiny-Encryption-Algorithm/issues/43#issuecomment-757290546" TargetMode="External"/><Relationship Id="rId4" Type="http://schemas.openxmlformats.org/officeDocument/2006/relationships/hyperlink" Target="https://github.com/O-Gamal/TEA-Tiny-Encryption-Algorithm/issues/42" TargetMode="External"/><Relationship Id="rId9" Type="http://schemas.openxmlformats.org/officeDocument/2006/relationships/hyperlink" Target="https://github.com/O-Gamal/TEA-Tiny-Encryption-Algorithm/issues/42#issuecomment-756999157" TargetMode="Externa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O-Gamal/TEA-Tiny-Encryption-Algorithm/issues/47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461109" y="1295400"/>
            <a:ext cx="9319260" cy="8864600"/>
          </a:xfrm>
          <a:custGeom>
            <a:avLst/>
            <a:gdLst/>
            <a:ahLst/>
            <a:cxnLst/>
            <a:rect l="l" t="t" r="r" b="b"/>
            <a:pathLst>
              <a:path w="9319260" h="8864600">
                <a:moveTo>
                  <a:pt x="9318890" y="0"/>
                </a:moveTo>
                <a:lnTo>
                  <a:pt x="943595" y="5193449"/>
                </a:lnTo>
                <a:lnTo>
                  <a:pt x="902801" y="5219316"/>
                </a:lnTo>
                <a:lnTo>
                  <a:pt x="862847" y="5246006"/>
                </a:lnTo>
                <a:lnTo>
                  <a:pt x="823738" y="5273501"/>
                </a:lnTo>
                <a:lnTo>
                  <a:pt x="785478" y="5301783"/>
                </a:lnTo>
                <a:lnTo>
                  <a:pt x="748072" y="5330834"/>
                </a:lnTo>
                <a:lnTo>
                  <a:pt x="711523" y="5360637"/>
                </a:lnTo>
                <a:lnTo>
                  <a:pt x="675837" y="5391173"/>
                </a:lnTo>
                <a:lnTo>
                  <a:pt x="641016" y="5422425"/>
                </a:lnTo>
                <a:lnTo>
                  <a:pt x="607066" y="5454374"/>
                </a:lnTo>
                <a:lnTo>
                  <a:pt x="573990" y="5487003"/>
                </a:lnTo>
                <a:lnTo>
                  <a:pt x="541793" y="5520293"/>
                </a:lnTo>
                <a:lnTo>
                  <a:pt x="510479" y="5554227"/>
                </a:lnTo>
                <a:lnTo>
                  <a:pt x="480053" y="5588787"/>
                </a:lnTo>
                <a:lnTo>
                  <a:pt x="450518" y="5623956"/>
                </a:lnTo>
                <a:lnTo>
                  <a:pt x="421878" y="5659714"/>
                </a:lnTo>
                <a:lnTo>
                  <a:pt x="394139" y="5696044"/>
                </a:lnTo>
                <a:lnTo>
                  <a:pt x="367304" y="5732929"/>
                </a:lnTo>
                <a:lnTo>
                  <a:pt x="341377" y="5770350"/>
                </a:lnTo>
                <a:lnTo>
                  <a:pt x="316363" y="5808289"/>
                </a:lnTo>
                <a:lnTo>
                  <a:pt x="292266" y="5846729"/>
                </a:lnTo>
                <a:lnTo>
                  <a:pt x="269090" y="5885651"/>
                </a:lnTo>
                <a:lnTo>
                  <a:pt x="246839" y="5925039"/>
                </a:lnTo>
                <a:lnTo>
                  <a:pt x="225518" y="5964872"/>
                </a:lnTo>
                <a:lnTo>
                  <a:pt x="205130" y="6005135"/>
                </a:lnTo>
                <a:lnTo>
                  <a:pt x="185681" y="6045809"/>
                </a:lnTo>
                <a:lnTo>
                  <a:pt x="167174" y="6086876"/>
                </a:lnTo>
                <a:lnTo>
                  <a:pt x="149614" y="6128318"/>
                </a:lnTo>
                <a:lnTo>
                  <a:pt x="133004" y="6170117"/>
                </a:lnTo>
                <a:lnTo>
                  <a:pt x="117349" y="6212255"/>
                </a:lnTo>
                <a:lnTo>
                  <a:pt x="102653" y="6254715"/>
                </a:lnTo>
                <a:lnTo>
                  <a:pt x="88921" y="6297478"/>
                </a:lnTo>
                <a:lnTo>
                  <a:pt x="76157" y="6340527"/>
                </a:lnTo>
                <a:lnTo>
                  <a:pt x="64364" y="6383843"/>
                </a:lnTo>
                <a:lnTo>
                  <a:pt x="53547" y="6427409"/>
                </a:lnTo>
                <a:lnTo>
                  <a:pt x="43711" y="6471207"/>
                </a:lnTo>
                <a:lnTo>
                  <a:pt x="34860" y="6515219"/>
                </a:lnTo>
                <a:lnTo>
                  <a:pt x="26997" y="6559427"/>
                </a:lnTo>
                <a:lnTo>
                  <a:pt x="20127" y="6603813"/>
                </a:lnTo>
                <a:lnTo>
                  <a:pt x="14255" y="6648359"/>
                </a:lnTo>
                <a:lnTo>
                  <a:pt x="9384" y="6693047"/>
                </a:lnTo>
                <a:lnTo>
                  <a:pt x="5518" y="6737860"/>
                </a:lnTo>
                <a:lnTo>
                  <a:pt x="2663" y="6782779"/>
                </a:lnTo>
                <a:lnTo>
                  <a:pt x="822" y="6827786"/>
                </a:lnTo>
                <a:lnTo>
                  <a:pt x="0" y="6872864"/>
                </a:lnTo>
                <a:lnTo>
                  <a:pt x="200" y="6917995"/>
                </a:lnTo>
                <a:lnTo>
                  <a:pt x="1426" y="6963161"/>
                </a:lnTo>
                <a:lnTo>
                  <a:pt x="3684" y="7008343"/>
                </a:lnTo>
                <a:lnTo>
                  <a:pt x="6978" y="7053525"/>
                </a:lnTo>
                <a:lnTo>
                  <a:pt x="11311" y="7098687"/>
                </a:lnTo>
                <a:lnTo>
                  <a:pt x="16688" y="7143813"/>
                </a:lnTo>
                <a:lnTo>
                  <a:pt x="23112" y="7188884"/>
                </a:lnTo>
                <a:lnTo>
                  <a:pt x="30589" y="7233882"/>
                </a:lnTo>
                <a:lnTo>
                  <a:pt x="39123" y="7278789"/>
                </a:lnTo>
                <a:lnTo>
                  <a:pt x="48717" y="7323588"/>
                </a:lnTo>
                <a:lnTo>
                  <a:pt x="59377" y="7368261"/>
                </a:lnTo>
                <a:lnTo>
                  <a:pt x="71105" y="7412789"/>
                </a:lnTo>
                <a:lnTo>
                  <a:pt x="83907" y="7457155"/>
                </a:lnTo>
                <a:lnTo>
                  <a:pt x="97787" y="7501340"/>
                </a:lnTo>
                <a:lnTo>
                  <a:pt x="112748" y="7545328"/>
                </a:lnTo>
                <a:lnTo>
                  <a:pt x="128796" y="7589099"/>
                </a:lnTo>
                <a:lnTo>
                  <a:pt x="145934" y="7632637"/>
                </a:lnTo>
                <a:lnTo>
                  <a:pt x="164166" y="7675923"/>
                </a:lnTo>
                <a:lnTo>
                  <a:pt x="183497" y="7718939"/>
                </a:lnTo>
                <a:lnTo>
                  <a:pt x="203932" y="7761667"/>
                </a:lnTo>
                <a:lnTo>
                  <a:pt x="225473" y="7804090"/>
                </a:lnTo>
                <a:lnTo>
                  <a:pt x="248127" y="7846190"/>
                </a:lnTo>
                <a:lnTo>
                  <a:pt x="271895" y="7887947"/>
                </a:lnTo>
                <a:lnTo>
                  <a:pt x="296784" y="7929346"/>
                </a:lnTo>
                <a:lnTo>
                  <a:pt x="874368" y="8864600"/>
                </a:lnTo>
                <a:lnTo>
                  <a:pt x="9318890" y="8864600"/>
                </a:lnTo>
                <a:lnTo>
                  <a:pt x="9318890" y="0"/>
                </a:lnTo>
                <a:close/>
              </a:path>
            </a:pathLst>
          </a:custGeom>
          <a:solidFill>
            <a:srgbClr val="01151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324100" y="0"/>
            <a:ext cx="0" cy="1701800"/>
          </a:xfrm>
          <a:custGeom>
            <a:avLst/>
            <a:gdLst/>
            <a:ahLst/>
            <a:cxnLst/>
            <a:rect l="l" t="t" r="r" b="b"/>
            <a:pathLst>
              <a:path h="1701800">
                <a:moveTo>
                  <a:pt x="0" y="0"/>
                </a:moveTo>
                <a:lnTo>
                  <a:pt x="0" y="1701800"/>
                </a:lnTo>
              </a:path>
            </a:pathLst>
          </a:custGeom>
          <a:ln w="50800">
            <a:solidFill>
              <a:srgbClr val="F9EFC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324100" y="6896100"/>
            <a:ext cx="0" cy="3263900"/>
          </a:xfrm>
          <a:custGeom>
            <a:avLst/>
            <a:gdLst/>
            <a:ahLst/>
            <a:cxnLst/>
            <a:rect l="l" t="t" r="r" b="b"/>
            <a:pathLst>
              <a:path h="3263900">
                <a:moveTo>
                  <a:pt x="0" y="0"/>
                </a:moveTo>
                <a:lnTo>
                  <a:pt x="0" y="3263900"/>
                </a:lnTo>
              </a:path>
            </a:pathLst>
          </a:custGeom>
          <a:ln w="50800">
            <a:solidFill>
              <a:srgbClr val="F9EFC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296200" y="2178794"/>
            <a:ext cx="8152765" cy="2819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200"/>
              </a:lnSpc>
              <a:spcBef>
                <a:spcPts val="95"/>
              </a:spcBef>
            </a:pPr>
            <a:r>
              <a:rPr sz="6100" b="1" spc="-50" dirty="0">
                <a:solidFill>
                  <a:srgbClr val="F9EFC9"/>
                </a:solidFill>
                <a:latin typeface="Adelle PE Sb"/>
                <a:cs typeface="Adelle PE Sb"/>
              </a:rPr>
              <a:t>Tiny </a:t>
            </a:r>
            <a:r>
              <a:rPr sz="6100" b="1" spc="-10" dirty="0">
                <a:solidFill>
                  <a:srgbClr val="F9EFC9"/>
                </a:solidFill>
                <a:latin typeface="Adelle PE Sb"/>
                <a:cs typeface="Adelle PE Sb"/>
              </a:rPr>
              <a:t>(TEA) </a:t>
            </a:r>
            <a:r>
              <a:rPr sz="6100" b="1" spc="-5" dirty="0">
                <a:solidFill>
                  <a:srgbClr val="F9EFC9"/>
                </a:solidFill>
                <a:latin typeface="Adelle PE Sb"/>
                <a:cs typeface="Adelle PE Sb"/>
              </a:rPr>
              <a:t>encryption  </a:t>
            </a:r>
            <a:r>
              <a:rPr sz="6100" b="1" spc="5" dirty="0">
                <a:solidFill>
                  <a:srgbClr val="F9EFC9"/>
                </a:solidFill>
                <a:latin typeface="Adelle PE Sb"/>
                <a:cs typeface="Adelle PE Sb"/>
              </a:rPr>
              <a:t>&amp;</a:t>
            </a:r>
            <a:r>
              <a:rPr sz="6100" b="1" spc="-5" dirty="0">
                <a:solidFill>
                  <a:srgbClr val="F9EFC9"/>
                </a:solidFill>
                <a:latin typeface="Adelle PE Sb"/>
                <a:cs typeface="Adelle PE Sb"/>
              </a:rPr>
              <a:t> decryption</a:t>
            </a:r>
            <a:endParaRPr sz="6100">
              <a:latin typeface="Adelle PE Sb"/>
              <a:cs typeface="Adelle PE Sb"/>
            </a:endParaRPr>
          </a:p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6100" b="1" spc="-25" dirty="0">
                <a:solidFill>
                  <a:srgbClr val="F9EFC9"/>
                </a:solidFill>
                <a:latin typeface="Adelle PE Sb"/>
                <a:cs typeface="Adelle PE Sb"/>
              </a:rPr>
              <a:t>program</a:t>
            </a:r>
            <a:endParaRPr sz="6100">
              <a:latin typeface="Adelle PE Sb"/>
              <a:cs typeface="Adelle PE Sb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296200" y="5444670"/>
            <a:ext cx="3633470" cy="800100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12700" marR="5080">
              <a:lnSpc>
                <a:spcPts val="3050"/>
              </a:lnSpc>
              <a:spcBef>
                <a:spcPts val="200"/>
              </a:spcBef>
            </a:pPr>
            <a:r>
              <a:rPr sz="2550" b="0" spc="-75" dirty="0">
                <a:solidFill>
                  <a:srgbClr val="10BEBE"/>
                </a:solidFill>
                <a:latin typeface="Adelle PE Lt"/>
                <a:cs typeface="Adelle PE Lt"/>
              </a:rPr>
              <a:t>E</a:t>
            </a:r>
            <a:r>
              <a:rPr sz="2550" b="0" spc="-10" dirty="0">
                <a:solidFill>
                  <a:srgbClr val="10BEBE"/>
                </a:solidFill>
                <a:latin typeface="Adelle PE Lt"/>
                <a:cs typeface="Adelle PE Lt"/>
              </a:rPr>
              <a:t>CE311C-M</a:t>
            </a:r>
            <a:r>
              <a:rPr sz="2550" b="0" spc="-35" dirty="0">
                <a:solidFill>
                  <a:srgbClr val="10BEBE"/>
                </a:solidFill>
                <a:latin typeface="Adelle PE Lt"/>
                <a:cs typeface="Adelle PE Lt"/>
              </a:rPr>
              <a:t>i</a:t>
            </a:r>
            <a:r>
              <a:rPr sz="2550" b="0" spc="-5" dirty="0">
                <a:solidFill>
                  <a:srgbClr val="10BEBE"/>
                </a:solidFill>
                <a:latin typeface="Adelle PE Lt"/>
                <a:cs typeface="Adelle PE Lt"/>
              </a:rPr>
              <a:t>c</a:t>
            </a:r>
            <a:r>
              <a:rPr sz="2550" b="0" spc="-20" dirty="0">
                <a:solidFill>
                  <a:srgbClr val="10BEBE"/>
                </a:solidFill>
                <a:latin typeface="Adelle PE Lt"/>
                <a:cs typeface="Adelle PE Lt"/>
              </a:rPr>
              <a:t>r</a:t>
            </a:r>
            <a:r>
              <a:rPr sz="2550" b="0" spc="-10" dirty="0">
                <a:solidFill>
                  <a:srgbClr val="10BEBE"/>
                </a:solidFill>
                <a:latin typeface="Adelle PE Lt"/>
                <a:cs typeface="Adelle PE Lt"/>
              </a:rPr>
              <a:t>op</a:t>
            </a:r>
            <a:r>
              <a:rPr sz="2550" b="0" spc="-20" dirty="0">
                <a:solidFill>
                  <a:srgbClr val="10BEBE"/>
                </a:solidFill>
                <a:latin typeface="Adelle PE Lt"/>
                <a:cs typeface="Adelle PE Lt"/>
              </a:rPr>
              <a:t>r</a:t>
            </a:r>
            <a:r>
              <a:rPr sz="2550" b="0" spc="-10" dirty="0">
                <a:solidFill>
                  <a:srgbClr val="10BEBE"/>
                </a:solidFill>
                <a:latin typeface="Adelle PE Lt"/>
                <a:cs typeface="Adelle PE Lt"/>
              </a:rPr>
              <a:t>o</a:t>
            </a:r>
            <a:r>
              <a:rPr sz="2550" b="0" spc="-35" dirty="0">
                <a:solidFill>
                  <a:srgbClr val="10BEBE"/>
                </a:solidFill>
                <a:latin typeface="Adelle PE Lt"/>
                <a:cs typeface="Adelle PE Lt"/>
              </a:rPr>
              <a:t>c</a:t>
            </a:r>
            <a:r>
              <a:rPr sz="2550" b="0" spc="-5" dirty="0">
                <a:solidFill>
                  <a:srgbClr val="10BEBE"/>
                </a:solidFill>
                <a:latin typeface="Adelle PE Lt"/>
                <a:cs typeface="Adelle PE Lt"/>
              </a:rPr>
              <a:t>e</a:t>
            </a:r>
            <a:r>
              <a:rPr sz="2550" b="0" spc="-35" dirty="0">
                <a:solidFill>
                  <a:srgbClr val="10BEBE"/>
                </a:solidFill>
                <a:latin typeface="Adelle PE Lt"/>
                <a:cs typeface="Adelle PE Lt"/>
              </a:rPr>
              <a:t>s</a:t>
            </a:r>
            <a:r>
              <a:rPr sz="2550" b="0" spc="-5" dirty="0">
                <a:solidFill>
                  <a:srgbClr val="10BEBE"/>
                </a:solidFill>
                <a:latin typeface="Adelle PE Lt"/>
                <a:cs typeface="Adelle PE Lt"/>
              </a:rPr>
              <a:t>sor  </a:t>
            </a:r>
            <a:r>
              <a:rPr sz="2550" b="0" spc="-15" dirty="0">
                <a:solidFill>
                  <a:srgbClr val="10BEBE"/>
                </a:solidFill>
                <a:latin typeface="Adelle PE Lt"/>
                <a:cs typeface="Adelle PE Lt"/>
              </a:rPr>
              <a:t>Course</a:t>
            </a:r>
            <a:r>
              <a:rPr sz="2550" b="0" spc="-10" dirty="0">
                <a:solidFill>
                  <a:srgbClr val="10BEBE"/>
                </a:solidFill>
                <a:latin typeface="Adelle PE Lt"/>
                <a:cs typeface="Adelle PE Lt"/>
              </a:rPr>
              <a:t> </a:t>
            </a:r>
            <a:r>
              <a:rPr sz="2550" b="0" spc="-15" dirty="0">
                <a:solidFill>
                  <a:srgbClr val="10BEBE"/>
                </a:solidFill>
                <a:latin typeface="Adelle PE Lt"/>
                <a:cs typeface="Adelle PE Lt"/>
              </a:rPr>
              <a:t>Project</a:t>
            </a:r>
            <a:endParaRPr sz="2550">
              <a:latin typeface="Adelle PE Lt"/>
              <a:cs typeface="Adelle PE L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177889" y="884161"/>
            <a:ext cx="1408430" cy="31178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850" spc="5">
                <a:solidFill>
                  <a:srgbClr val="0293A2"/>
                </a:solidFill>
                <a:latin typeface="Adelle PE"/>
                <a:cs typeface="Adelle PE"/>
              </a:rPr>
              <a:t>1</a:t>
            </a:r>
            <a:r>
              <a:rPr lang="en-US" sz="1850" spc="5">
                <a:solidFill>
                  <a:srgbClr val="0293A2"/>
                </a:solidFill>
                <a:latin typeface="Adelle PE"/>
                <a:cs typeface="Adelle PE"/>
              </a:rPr>
              <a:t>1</a:t>
            </a:r>
            <a:r>
              <a:rPr sz="1850" spc="5">
                <a:solidFill>
                  <a:srgbClr val="0293A2"/>
                </a:solidFill>
                <a:latin typeface="Adelle PE"/>
                <a:cs typeface="Adelle PE"/>
              </a:rPr>
              <a:t> </a:t>
            </a:r>
            <a:r>
              <a:rPr sz="1850" spc="-10" dirty="0">
                <a:solidFill>
                  <a:srgbClr val="0293A2"/>
                </a:solidFill>
                <a:latin typeface="Adelle PE"/>
                <a:cs typeface="Adelle PE"/>
              </a:rPr>
              <a:t>JAN </a:t>
            </a:r>
            <a:r>
              <a:rPr sz="2775" spc="7" baseline="3003" dirty="0">
                <a:solidFill>
                  <a:srgbClr val="0293A2"/>
                </a:solidFill>
                <a:latin typeface="Adelle PE"/>
                <a:cs typeface="Adelle PE"/>
              </a:rPr>
              <a:t>|</a:t>
            </a:r>
            <a:r>
              <a:rPr sz="2775" spc="-75" baseline="3003" dirty="0">
                <a:solidFill>
                  <a:srgbClr val="0293A2"/>
                </a:solidFill>
                <a:latin typeface="Adelle PE"/>
                <a:cs typeface="Adelle PE"/>
              </a:rPr>
              <a:t> </a:t>
            </a:r>
            <a:r>
              <a:rPr sz="1850" spc="20" dirty="0">
                <a:solidFill>
                  <a:srgbClr val="0293A2"/>
                </a:solidFill>
                <a:latin typeface="Adelle PE"/>
                <a:cs typeface="Adelle PE"/>
              </a:rPr>
              <a:t>2021</a:t>
            </a:r>
            <a:endParaRPr sz="1850" dirty="0">
              <a:latin typeface="Adelle PE"/>
              <a:cs typeface="Adelle PE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0667492" y="4811776"/>
            <a:ext cx="6224015" cy="49987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42339" y="747776"/>
            <a:ext cx="3688079" cy="11399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579215" y="2509949"/>
            <a:ext cx="9155430" cy="1488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3200" b="0" spc="-105" dirty="0">
                <a:latin typeface="Adelle PE"/>
                <a:cs typeface="Adelle PE"/>
              </a:rPr>
              <a:t>We </a:t>
            </a:r>
            <a:r>
              <a:rPr sz="3200" b="0" spc="-20" dirty="0">
                <a:latin typeface="Adelle PE"/>
                <a:cs typeface="Adelle PE"/>
              </a:rPr>
              <a:t>implemented </a:t>
            </a:r>
            <a:r>
              <a:rPr sz="3200" b="0" dirty="0">
                <a:latin typeface="Adelle PE"/>
                <a:cs typeface="Adelle PE"/>
              </a:rPr>
              <a:t>TEA </a:t>
            </a:r>
            <a:r>
              <a:rPr sz="3200" b="0" spc="-5" dirty="0">
                <a:latin typeface="Adelle PE"/>
                <a:cs typeface="Adelle PE"/>
              </a:rPr>
              <a:t>cipher </a:t>
            </a:r>
            <a:r>
              <a:rPr sz="3200" b="0" spc="-20" dirty="0">
                <a:latin typeface="Adelle PE"/>
                <a:cs typeface="Adelle PE"/>
              </a:rPr>
              <a:t>which </a:t>
            </a:r>
            <a:r>
              <a:rPr sz="3200" b="0" spc="-35" dirty="0">
                <a:latin typeface="Adelle PE"/>
                <a:cs typeface="Adelle PE"/>
              </a:rPr>
              <a:t>take </a:t>
            </a:r>
            <a:r>
              <a:rPr sz="3200" b="0" spc="-5" dirty="0">
                <a:latin typeface="Adelle PE"/>
                <a:cs typeface="Adelle PE"/>
              </a:rPr>
              <a:t>input  </a:t>
            </a:r>
            <a:r>
              <a:rPr sz="3200" b="0" dirty="0">
                <a:latin typeface="Adelle PE"/>
                <a:cs typeface="Adelle PE"/>
              </a:rPr>
              <a:t>string </a:t>
            </a:r>
            <a:r>
              <a:rPr sz="3200" b="0" spc="-10" dirty="0">
                <a:latin typeface="Adelle PE"/>
                <a:cs typeface="Adelle PE"/>
              </a:rPr>
              <a:t>[64-bit] </a:t>
            </a:r>
            <a:r>
              <a:rPr sz="3200" b="0" dirty="0">
                <a:latin typeface="Adelle PE"/>
                <a:cs typeface="Adelle PE"/>
              </a:rPr>
              <a:t>in a </a:t>
            </a:r>
            <a:r>
              <a:rPr sz="3200" b="0" spc="-5" dirty="0">
                <a:latin typeface="Adelle PE"/>
                <a:cs typeface="Adelle PE"/>
              </a:rPr>
              <a:t>high </a:t>
            </a:r>
            <a:r>
              <a:rPr sz="3200" b="0" spc="-30" dirty="0">
                <a:latin typeface="Adelle PE"/>
                <a:cs typeface="Adelle PE"/>
              </a:rPr>
              <a:t>level </a:t>
            </a:r>
            <a:r>
              <a:rPr sz="3200" b="0" spc="-5" dirty="0">
                <a:latin typeface="Adelle PE"/>
                <a:cs typeface="Adelle PE"/>
              </a:rPr>
              <a:t>language </a:t>
            </a:r>
            <a:r>
              <a:rPr sz="3200" b="0" spc="-55" dirty="0">
                <a:latin typeface="Adelle PE"/>
                <a:cs typeface="Adelle PE"/>
              </a:rPr>
              <a:t>to </a:t>
            </a:r>
            <a:r>
              <a:rPr sz="3200" b="0" spc="-5" dirty="0">
                <a:latin typeface="Adelle PE"/>
                <a:cs typeface="Adelle PE"/>
              </a:rPr>
              <a:t>simplify  </a:t>
            </a:r>
            <a:r>
              <a:rPr sz="3200" b="0" spc="-10" dirty="0">
                <a:latin typeface="Adelle PE"/>
                <a:cs typeface="Adelle PE"/>
              </a:rPr>
              <a:t>the </a:t>
            </a:r>
            <a:r>
              <a:rPr sz="3200" b="0" spc="-15" dirty="0">
                <a:latin typeface="Adelle PE"/>
                <a:cs typeface="Adelle PE"/>
              </a:rPr>
              <a:t>functionality </a:t>
            </a:r>
            <a:r>
              <a:rPr sz="3200" b="0" dirty="0">
                <a:latin typeface="Adelle PE"/>
                <a:cs typeface="Adelle PE"/>
              </a:rPr>
              <a:t>of</a:t>
            </a:r>
            <a:r>
              <a:rPr sz="3200" b="0" spc="20" dirty="0">
                <a:latin typeface="Adelle PE"/>
                <a:cs typeface="Adelle PE"/>
              </a:rPr>
              <a:t> </a:t>
            </a:r>
            <a:r>
              <a:rPr sz="3200" b="0" spc="-30" dirty="0">
                <a:latin typeface="Adelle PE"/>
                <a:cs typeface="Adelle PE"/>
              </a:rPr>
              <a:t>cipher.</a:t>
            </a:r>
            <a:endParaRPr sz="3200">
              <a:latin typeface="Adelle PE"/>
              <a:cs typeface="Adelle P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579215" y="4336310"/>
            <a:ext cx="726694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30" dirty="0">
                <a:solidFill>
                  <a:srgbClr val="F9EFC9"/>
                </a:solidFill>
                <a:latin typeface="Adelle PE"/>
                <a:cs typeface="Adelle PE"/>
              </a:rPr>
              <a:t>we </a:t>
            </a:r>
            <a:r>
              <a:rPr sz="3200" spc="-20" dirty="0">
                <a:solidFill>
                  <a:srgbClr val="F9EFC9"/>
                </a:solidFill>
                <a:latin typeface="Adelle PE"/>
                <a:cs typeface="Adelle PE"/>
              </a:rPr>
              <a:t>implemented </a:t>
            </a:r>
            <a:r>
              <a:rPr sz="3200" spc="-10" dirty="0">
                <a:solidFill>
                  <a:srgbClr val="F9EFC9"/>
                </a:solidFill>
                <a:latin typeface="Adelle PE"/>
                <a:cs typeface="Adelle PE"/>
              </a:rPr>
              <a:t>these </a:t>
            </a:r>
            <a:r>
              <a:rPr sz="3200" spc="-25" dirty="0">
                <a:solidFill>
                  <a:srgbClr val="F9EFC9"/>
                </a:solidFill>
                <a:latin typeface="Adelle PE"/>
                <a:cs typeface="Adelle PE"/>
              </a:rPr>
              <a:t>four </a:t>
            </a:r>
            <a:r>
              <a:rPr sz="3200" spc="-10" dirty="0">
                <a:solidFill>
                  <a:srgbClr val="F9EFC9"/>
                </a:solidFill>
                <a:latin typeface="Adelle PE"/>
                <a:cs typeface="Adelle PE"/>
              </a:rPr>
              <a:t>functions</a:t>
            </a:r>
            <a:r>
              <a:rPr sz="3200" spc="85" dirty="0">
                <a:solidFill>
                  <a:srgbClr val="F9EFC9"/>
                </a:solidFill>
                <a:latin typeface="Adelle PE"/>
                <a:cs typeface="Adelle PE"/>
              </a:rPr>
              <a:t> </a:t>
            </a:r>
            <a:r>
              <a:rPr sz="3200" dirty="0">
                <a:solidFill>
                  <a:srgbClr val="F9EFC9"/>
                </a:solidFill>
                <a:latin typeface="Adelle PE"/>
                <a:cs typeface="Adelle PE"/>
              </a:rPr>
              <a:t>:</a:t>
            </a:r>
            <a:endParaRPr sz="3200">
              <a:latin typeface="Adelle PE"/>
              <a:cs typeface="Adelle P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071852" y="6202692"/>
            <a:ext cx="3141345" cy="495649"/>
          </a:xfrm>
          <a:prstGeom prst="rect">
            <a:avLst/>
          </a:prstGeom>
          <a:solidFill>
            <a:srgbClr val="E98914"/>
          </a:solidFill>
        </p:spPr>
        <p:txBody>
          <a:bodyPr vert="horz" wrap="square" lIns="0" tIns="41275" rIns="0" bIns="0" rtlCol="0">
            <a:spAutoFit/>
          </a:bodyPr>
          <a:lstStyle/>
          <a:p>
            <a:pPr marL="542925">
              <a:lnSpc>
                <a:spcPct val="100000"/>
              </a:lnSpc>
              <a:spcBef>
                <a:spcPts val="325"/>
              </a:spcBef>
            </a:pPr>
            <a:r>
              <a:rPr sz="2950" spc="-10" dirty="0">
                <a:solidFill>
                  <a:srgbClr val="F9EFC9"/>
                </a:solidFill>
                <a:latin typeface="Adelle PE"/>
                <a:cs typeface="Adelle PE"/>
              </a:rPr>
              <a:t>Encryption</a:t>
            </a:r>
            <a:endParaRPr sz="2950" dirty="0">
              <a:latin typeface="Adelle PE"/>
              <a:cs typeface="Adelle P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570359" y="6202692"/>
            <a:ext cx="3141345" cy="495649"/>
          </a:xfrm>
          <a:prstGeom prst="rect">
            <a:avLst/>
          </a:prstGeom>
          <a:solidFill>
            <a:srgbClr val="E98914"/>
          </a:solidFill>
        </p:spPr>
        <p:txBody>
          <a:bodyPr vert="horz" wrap="square" lIns="0" tIns="41275" rIns="0" bIns="0" rtlCol="0">
            <a:spAutoFit/>
          </a:bodyPr>
          <a:lstStyle/>
          <a:p>
            <a:pPr marL="581660">
              <a:lnSpc>
                <a:spcPct val="100000"/>
              </a:lnSpc>
              <a:spcBef>
                <a:spcPts val="325"/>
              </a:spcBef>
            </a:pPr>
            <a:r>
              <a:rPr sz="2950" spc="-5" dirty="0">
                <a:solidFill>
                  <a:srgbClr val="F9EFC9"/>
                </a:solidFill>
                <a:latin typeface="Adelle PE"/>
                <a:cs typeface="Adelle PE"/>
              </a:rPr>
              <a:t>Decryption</a:t>
            </a:r>
            <a:endParaRPr sz="2950" dirty="0">
              <a:latin typeface="Adelle PE"/>
              <a:cs typeface="Adelle P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094596" y="6202692"/>
            <a:ext cx="3141345" cy="495649"/>
          </a:xfrm>
          <a:prstGeom prst="rect">
            <a:avLst/>
          </a:prstGeom>
          <a:solidFill>
            <a:srgbClr val="0293A2"/>
          </a:solidFill>
        </p:spPr>
        <p:txBody>
          <a:bodyPr vert="horz" wrap="square" lIns="0" tIns="41275" rIns="0" bIns="0" rtlCol="0">
            <a:spAutoFit/>
          </a:bodyPr>
          <a:lstStyle/>
          <a:p>
            <a:pPr marL="745490">
              <a:lnSpc>
                <a:spcPct val="100000"/>
              </a:lnSpc>
              <a:spcBef>
                <a:spcPts val="325"/>
              </a:spcBef>
            </a:pPr>
            <a:r>
              <a:rPr sz="2950" spc="-10" dirty="0">
                <a:solidFill>
                  <a:srgbClr val="F9EFC9"/>
                </a:solidFill>
                <a:latin typeface="Adelle PE"/>
                <a:cs typeface="Adelle PE"/>
              </a:rPr>
              <a:t>Combine</a:t>
            </a:r>
            <a:endParaRPr sz="2950" dirty="0">
              <a:latin typeface="Adelle PE"/>
              <a:cs typeface="Adelle P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2567246" y="6202692"/>
            <a:ext cx="3141345" cy="495649"/>
          </a:xfrm>
          <a:prstGeom prst="rect">
            <a:avLst/>
          </a:prstGeom>
          <a:solidFill>
            <a:srgbClr val="0293A2"/>
          </a:solidFill>
        </p:spPr>
        <p:txBody>
          <a:bodyPr vert="horz" wrap="square" lIns="0" tIns="4127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25"/>
              </a:spcBef>
            </a:pPr>
            <a:r>
              <a:rPr sz="2950" spc="-10" dirty="0">
                <a:solidFill>
                  <a:srgbClr val="F9EFC9"/>
                </a:solidFill>
                <a:latin typeface="Adelle PE"/>
                <a:cs typeface="Adelle PE"/>
              </a:rPr>
              <a:t>Split</a:t>
            </a:r>
            <a:endParaRPr sz="2950" dirty="0">
              <a:latin typeface="Adelle PE"/>
              <a:cs typeface="Adelle P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071839" y="5449045"/>
            <a:ext cx="13636625" cy="495649"/>
          </a:xfrm>
          <a:prstGeom prst="rect">
            <a:avLst/>
          </a:prstGeom>
          <a:solidFill>
            <a:srgbClr val="D54045"/>
          </a:solidFill>
        </p:spPr>
        <p:txBody>
          <a:bodyPr vert="horz" wrap="square" lIns="0" tIns="4127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25"/>
              </a:spcBef>
            </a:pPr>
            <a:r>
              <a:rPr sz="2950" spc="-5" dirty="0">
                <a:solidFill>
                  <a:srgbClr val="F9EFC9"/>
                </a:solidFill>
                <a:latin typeface="Adelle PE"/>
                <a:cs typeface="Adelle PE"/>
              </a:rPr>
              <a:t>TEA</a:t>
            </a:r>
            <a:endParaRPr sz="2950" dirty="0">
              <a:latin typeface="Adelle PE"/>
              <a:cs typeface="Adelle PE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068307" y="6990080"/>
            <a:ext cx="6620255" cy="40843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579215" y="7487743"/>
            <a:ext cx="14344015" cy="13017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9293860">
              <a:lnSpc>
                <a:spcPct val="100000"/>
              </a:lnSpc>
              <a:spcBef>
                <a:spcPts val="95"/>
              </a:spcBef>
            </a:pPr>
            <a:r>
              <a:rPr sz="2950" spc="-15" dirty="0">
                <a:solidFill>
                  <a:srgbClr val="0293A2"/>
                </a:solidFill>
                <a:latin typeface="Adelle PE"/>
                <a:cs typeface="Adelle PE"/>
              </a:rPr>
              <a:t>Helper</a:t>
            </a:r>
            <a:r>
              <a:rPr sz="2950" spc="-10" dirty="0">
                <a:solidFill>
                  <a:srgbClr val="0293A2"/>
                </a:solidFill>
                <a:latin typeface="Adelle PE"/>
                <a:cs typeface="Adelle PE"/>
              </a:rPr>
              <a:t> </a:t>
            </a:r>
            <a:r>
              <a:rPr sz="2950" spc="-25" dirty="0">
                <a:solidFill>
                  <a:srgbClr val="0293A2"/>
                </a:solidFill>
                <a:latin typeface="Adelle PE"/>
                <a:cs typeface="Adelle PE"/>
              </a:rPr>
              <a:t>Functions</a:t>
            </a:r>
            <a:endParaRPr sz="2950" dirty="0">
              <a:latin typeface="Adelle PE"/>
              <a:cs typeface="Adelle PE"/>
            </a:endParaRPr>
          </a:p>
          <a:p>
            <a:pPr marL="12700">
              <a:lnSpc>
                <a:spcPct val="100000"/>
              </a:lnSpc>
              <a:spcBef>
                <a:spcPts val="2675"/>
              </a:spcBef>
            </a:pPr>
            <a:r>
              <a:rPr sz="3200" spc="-5" dirty="0">
                <a:solidFill>
                  <a:srgbClr val="F9EFC9"/>
                </a:solidFill>
                <a:latin typeface="Adelle PE"/>
                <a:cs typeface="Adelle PE"/>
              </a:rPr>
              <a:t>Then </a:t>
            </a:r>
            <a:r>
              <a:rPr sz="3200" spc="-25" dirty="0">
                <a:solidFill>
                  <a:srgbClr val="F9EFC9"/>
                </a:solidFill>
                <a:latin typeface="Adelle PE"/>
                <a:cs typeface="Adelle PE"/>
              </a:rPr>
              <a:t>upgrade </a:t>
            </a:r>
            <a:r>
              <a:rPr sz="3200" spc="-10" dirty="0">
                <a:solidFill>
                  <a:srgbClr val="F9EFC9"/>
                </a:solidFill>
                <a:latin typeface="Adelle PE"/>
                <a:cs typeface="Adelle PE"/>
              </a:rPr>
              <a:t>the </a:t>
            </a:r>
            <a:r>
              <a:rPr sz="3200" spc="-15" dirty="0">
                <a:solidFill>
                  <a:srgbClr val="F9EFC9"/>
                </a:solidFill>
                <a:latin typeface="Adelle PE"/>
                <a:cs typeface="Adelle PE"/>
              </a:rPr>
              <a:t>code </a:t>
            </a:r>
            <a:r>
              <a:rPr sz="3200" spc="-55" dirty="0">
                <a:solidFill>
                  <a:srgbClr val="F9EFC9"/>
                </a:solidFill>
                <a:latin typeface="Adelle PE"/>
                <a:cs typeface="Adelle PE"/>
              </a:rPr>
              <a:t>to </a:t>
            </a:r>
            <a:r>
              <a:rPr sz="3200" spc="-20" dirty="0">
                <a:solidFill>
                  <a:srgbClr val="F9EFC9"/>
                </a:solidFill>
                <a:latin typeface="Adelle PE"/>
                <a:cs typeface="Adelle PE"/>
              </a:rPr>
              <a:t>work </a:t>
            </a:r>
            <a:r>
              <a:rPr sz="3200" dirty="0">
                <a:solidFill>
                  <a:srgbClr val="F9EFC9"/>
                </a:solidFill>
                <a:latin typeface="Adelle PE"/>
                <a:cs typeface="Adelle PE"/>
              </a:rPr>
              <a:t>on </a:t>
            </a:r>
            <a:r>
              <a:rPr sz="3200" spc="-10" dirty="0">
                <a:solidFill>
                  <a:srgbClr val="F9EFC9"/>
                </a:solidFill>
                <a:latin typeface="Adelle PE"/>
                <a:cs typeface="Adelle PE"/>
              </a:rPr>
              <a:t>multiple 64-bit blocks </a:t>
            </a:r>
            <a:r>
              <a:rPr sz="3200" spc="-15" dirty="0">
                <a:solidFill>
                  <a:srgbClr val="D54045"/>
                </a:solidFill>
                <a:latin typeface="Adelle PE"/>
                <a:cs typeface="Adelle PE"/>
              </a:rPr>
              <a:t>(More </a:t>
            </a:r>
            <a:r>
              <a:rPr sz="3200" dirty="0">
                <a:solidFill>
                  <a:srgbClr val="D54045"/>
                </a:solidFill>
                <a:latin typeface="Adelle PE"/>
                <a:cs typeface="Adelle PE"/>
              </a:rPr>
              <a:t>than 8</a:t>
            </a:r>
            <a:r>
              <a:rPr sz="3200" spc="150" dirty="0">
                <a:solidFill>
                  <a:srgbClr val="D54045"/>
                </a:solidFill>
                <a:latin typeface="Adelle PE"/>
                <a:cs typeface="Adelle PE"/>
              </a:rPr>
              <a:t> </a:t>
            </a:r>
            <a:r>
              <a:rPr sz="3200" spc="-10" dirty="0">
                <a:solidFill>
                  <a:srgbClr val="D54045"/>
                </a:solidFill>
                <a:latin typeface="Adelle PE"/>
                <a:cs typeface="Adelle PE"/>
              </a:rPr>
              <a:t>chars)</a:t>
            </a:r>
            <a:endParaRPr sz="3200" dirty="0">
              <a:latin typeface="Adelle PE"/>
              <a:cs typeface="Adelle PE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124024" y="9120185"/>
            <a:ext cx="339090" cy="354330"/>
          </a:xfrm>
          <a:prstGeom prst="rect">
            <a:avLst/>
          </a:prstGeom>
        </p:spPr>
        <p:txBody>
          <a:bodyPr vert="horz" wrap="square" lIns="0" tIns="361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85"/>
              </a:spcBef>
            </a:pPr>
            <a:r>
              <a:rPr sz="1850" spc="95" dirty="0">
                <a:solidFill>
                  <a:srgbClr val="F9EFC9"/>
                </a:solidFill>
                <a:latin typeface="Adelle PE"/>
                <a:cs typeface="Adelle PE"/>
              </a:rPr>
              <a:t>09</a:t>
            </a:r>
            <a:r>
              <a:rPr sz="1850" spc="-225" dirty="0">
                <a:solidFill>
                  <a:srgbClr val="F9EFC9"/>
                </a:solidFill>
                <a:latin typeface="Adelle PE"/>
                <a:cs typeface="Adelle PE"/>
              </a:rPr>
              <a:t> </a:t>
            </a:r>
            <a:endParaRPr sz="1850">
              <a:latin typeface="Adelle PE"/>
              <a:cs typeface="Adelle PE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TEA Demo Animated">
            <a:hlinkClick r:id="" action="ppaction://media"/>
            <a:extLst>
              <a:ext uri="{FF2B5EF4-FFF2-40B4-BE49-F238E27FC236}">
                <a16:creationId xmlns:a16="http://schemas.microsoft.com/office/drawing/2014/main" id="{6DFE2A04-D959-4393-BBDD-A1323806C9D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79375"/>
            <a:ext cx="17780000" cy="100012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70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90690" y="4022835"/>
            <a:ext cx="8719820" cy="19310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43965" marR="5080" indent="-1231900">
              <a:lnSpc>
                <a:spcPct val="100000"/>
              </a:lnSpc>
              <a:spcBef>
                <a:spcPts val="100"/>
              </a:spcBef>
              <a:tabLst>
                <a:tab pos="2620010" algn="l"/>
              </a:tabLst>
            </a:pPr>
            <a:r>
              <a:rPr sz="6250" b="1" spc="625" dirty="0">
                <a:solidFill>
                  <a:srgbClr val="E98914"/>
                </a:solidFill>
                <a:latin typeface="Adelle PE"/>
                <a:cs typeface="Adelle PE"/>
              </a:rPr>
              <a:t>IMPLEMEN</a:t>
            </a:r>
            <a:r>
              <a:rPr sz="6250" b="1" spc="125" dirty="0">
                <a:solidFill>
                  <a:srgbClr val="E98914"/>
                </a:solidFill>
                <a:latin typeface="Adelle PE"/>
                <a:cs typeface="Adelle PE"/>
              </a:rPr>
              <a:t>T</a:t>
            </a:r>
            <a:r>
              <a:rPr sz="6250" b="1" spc="85" dirty="0">
                <a:solidFill>
                  <a:srgbClr val="E98914"/>
                </a:solidFill>
                <a:latin typeface="Adelle PE"/>
                <a:cs typeface="Adelle PE"/>
              </a:rPr>
              <a:t>A</a:t>
            </a:r>
            <a:r>
              <a:rPr sz="6250" b="1" spc="625" dirty="0">
                <a:solidFill>
                  <a:srgbClr val="E98914"/>
                </a:solidFill>
                <a:latin typeface="Adelle PE"/>
                <a:cs typeface="Adelle PE"/>
              </a:rPr>
              <a:t>TIO</a:t>
            </a:r>
            <a:r>
              <a:rPr sz="6250" b="1" dirty="0">
                <a:solidFill>
                  <a:srgbClr val="E98914"/>
                </a:solidFill>
                <a:latin typeface="Adelle PE"/>
                <a:cs typeface="Adelle PE"/>
              </a:rPr>
              <a:t>N  </a:t>
            </a:r>
            <a:r>
              <a:rPr sz="6250" b="1" spc="310" dirty="0">
                <a:solidFill>
                  <a:srgbClr val="E98914"/>
                </a:solidFill>
                <a:latin typeface="Adelle PE"/>
                <a:cs typeface="Adelle PE"/>
              </a:rPr>
              <a:t>IN	</a:t>
            </a:r>
            <a:r>
              <a:rPr sz="6250" b="1" spc="475" dirty="0">
                <a:solidFill>
                  <a:srgbClr val="E98914"/>
                </a:solidFill>
                <a:latin typeface="Adelle PE"/>
                <a:cs typeface="Adelle PE"/>
              </a:rPr>
              <a:t>ASSEMBLY</a:t>
            </a:r>
            <a:endParaRPr sz="6250">
              <a:latin typeface="Adelle PE"/>
              <a:cs typeface="Adelle PE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619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85"/>
              </a:spcBef>
            </a:pPr>
            <a:r>
              <a:rPr spc="20" dirty="0"/>
              <a:t>11</a:t>
            </a:r>
            <a:r>
              <a:rPr spc="-229" dirty="0"/>
              <a:t> 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95475" y="1507743"/>
            <a:ext cx="2822447" cy="5608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2884834" y="3622476"/>
            <a:ext cx="850900" cy="650875"/>
            <a:chOff x="2884834" y="3622476"/>
            <a:chExt cx="850900" cy="650875"/>
          </a:xfrm>
        </p:grpSpPr>
        <p:sp>
          <p:nvSpPr>
            <p:cNvPr id="4" name="object 4"/>
            <p:cNvSpPr/>
            <p:nvPr/>
          </p:nvSpPr>
          <p:spPr>
            <a:xfrm>
              <a:off x="2903884" y="3641526"/>
              <a:ext cx="656590" cy="510540"/>
            </a:xfrm>
            <a:custGeom>
              <a:avLst/>
              <a:gdLst/>
              <a:ahLst/>
              <a:cxnLst/>
              <a:rect l="l" t="t" r="r" b="b"/>
              <a:pathLst>
                <a:path w="656589" h="510539">
                  <a:moveTo>
                    <a:pt x="0" y="0"/>
                  </a:moveTo>
                  <a:lnTo>
                    <a:pt x="0" y="510209"/>
                  </a:lnTo>
                  <a:lnTo>
                    <a:pt x="656424" y="510209"/>
                  </a:lnTo>
                </a:path>
              </a:pathLst>
            </a:custGeom>
            <a:ln w="38099">
              <a:solidFill>
                <a:srgbClr val="D5404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524733" y="4030153"/>
              <a:ext cx="210820" cy="243204"/>
            </a:xfrm>
            <a:custGeom>
              <a:avLst/>
              <a:gdLst/>
              <a:ahLst/>
              <a:cxnLst/>
              <a:rect l="l" t="t" r="r" b="b"/>
              <a:pathLst>
                <a:path w="210820" h="243204">
                  <a:moveTo>
                    <a:pt x="0" y="0"/>
                  </a:moveTo>
                  <a:lnTo>
                    <a:pt x="0" y="243166"/>
                  </a:lnTo>
                  <a:lnTo>
                    <a:pt x="210565" y="1215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5404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2180450" y="2667540"/>
            <a:ext cx="13815060" cy="4857115"/>
          </a:xfrm>
          <a:prstGeom prst="rect">
            <a:avLst/>
          </a:prstGeom>
        </p:spPr>
        <p:txBody>
          <a:bodyPr vert="horz" wrap="square" lIns="0" tIns="3003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365"/>
              </a:spcBef>
            </a:pPr>
            <a:r>
              <a:rPr sz="3800" dirty="0">
                <a:solidFill>
                  <a:srgbClr val="F9EFC9"/>
                </a:solidFill>
                <a:latin typeface="Adelle PE"/>
                <a:cs typeface="Adelle PE"/>
              </a:rPr>
              <a:t>This </a:t>
            </a:r>
            <a:r>
              <a:rPr sz="3800" spc="-10" dirty="0">
                <a:solidFill>
                  <a:srgbClr val="F9EFC9"/>
                </a:solidFill>
                <a:latin typeface="Adelle PE"/>
                <a:cs typeface="Adelle PE"/>
              </a:rPr>
              <a:t>function </a:t>
            </a:r>
            <a:r>
              <a:rPr sz="3800" spc="-15" dirty="0">
                <a:solidFill>
                  <a:srgbClr val="F9EFC9"/>
                </a:solidFill>
                <a:latin typeface="Adelle PE"/>
                <a:cs typeface="Adelle PE"/>
              </a:rPr>
              <a:t>combines </a:t>
            </a:r>
            <a:r>
              <a:rPr sz="3800" spc="-25" dirty="0">
                <a:solidFill>
                  <a:srgbClr val="F9EFC9"/>
                </a:solidFill>
                <a:latin typeface="Adelle PE"/>
                <a:cs typeface="Adelle PE"/>
              </a:rPr>
              <a:t>every </a:t>
            </a:r>
            <a:r>
              <a:rPr sz="3800" spc="-30" dirty="0">
                <a:solidFill>
                  <a:srgbClr val="F9EFC9"/>
                </a:solidFill>
                <a:latin typeface="Adelle PE"/>
                <a:cs typeface="Adelle PE"/>
              </a:rPr>
              <a:t>four characters </a:t>
            </a:r>
            <a:r>
              <a:rPr sz="3800" dirty="0">
                <a:solidFill>
                  <a:srgbClr val="F9EFC9"/>
                </a:solidFill>
                <a:latin typeface="Adelle PE"/>
                <a:cs typeface="Adelle PE"/>
              </a:rPr>
              <a:t>in </a:t>
            </a:r>
            <a:r>
              <a:rPr sz="3800" spc="-10" dirty="0">
                <a:solidFill>
                  <a:srgbClr val="F9EFC9"/>
                </a:solidFill>
                <a:latin typeface="Adelle PE"/>
                <a:cs typeface="Adelle PE"/>
              </a:rPr>
              <a:t>one</a:t>
            </a:r>
            <a:r>
              <a:rPr sz="3800" spc="120" dirty="0">
                <a:solidFill>
                  <a:srgbClr val="F9EFC9"/>
                </a:solidFill>
                <a:latin typeface="Adelle PE"/>
                <a:cs typeface="Adelle PE"/>
              </a:rPr>
              <a:t> </a:t>
            </a:r>
            <a:r>
              <a:rPr sz="3800" spc="-50" dirty="0">
                <a:solidFill>
                  <a:srgbClr val="F9EFC9"/>
                </a:solidFill>
                <a:latin typeface="Adelle PE"/>
                <a:cs typeface="Adelle PE"/>
              </a:rPr>
              <a:t>integer.</a:t>
            </a:r>
            <a:endParaRPr sz="3800">
              <a:latin typeface="Adelle PE"/>
              <a:cs typeface="Adelle PE"/>
            </a:endParaRPr>
          </a:p>
          <a:p>
            <a:pPr marL="1715770">
              <a:lnSpc>
                <a:spcPct val="100000"/>
              </a:lnSpc>
              <a:spcBef>
                <a:spcPts val="2270"/>
              </a:spcBef>
            </a:pPr>
            <a:r>
              <a:rPr sz="3800" b="0" spc="-10" dirty="0">
                <a:solidFill>
                  <a:srgbClr val="D54045"/>
                </a:solidFill>
                <a:latin typeface="Adelle PE Lt"/>
                <a:cs typeface="Adelle PE Lt"/>
              </a:rPr>
              <a:t>The </a:t>
            </a:r>
            <a:r>
              <a:rPr sz="3800" b="0" spc="-5" dirty="0">
                <a:solidFill>
                  <a:srgbClr val="D54045"/>
                </a:solidFill>
                <a:latin typeface="Adelle PE Lt"/>
                <a:cs typeface="Adelle PE Lt"/>
              </a:rPr>
              <a:t>input </a:t>
            </a:r>
            <a:r>
              <a:rPr sz="3800" b="0" dirty="0">
                <a:solidFill>
                  <a:srgbClr val="D54045"/>
                </a:solidFill>
                <a:latin typeface="Adelle PE Lt"/>
                <a:cs typeface="Adelle PE Lt"/>
              </a:rPr>
              <a:t>is 8 </a:t>
            </a:r>
            <a:r>
              <a:rPr sz="3800" b="0" spc="-10" dirty="0">
                <a:solidFill>
                  <a:srgbClr val="D54045"/>
                </a:solidFill>
                <a:latin typeface="Adelle PE Lt"/>
                <a:cs typeface="Adelle PE Lt"/>
              </a:rPr>
              <a:t>chars </a:t>
            </a:r>
            <a:r>
              <a:rPr sz="3800" b="0" dirty="0">
                <a:solidFill>
                  <a:srgbClr val="D54045"/>
                </a:solidFill>
                <a:latin typeface="Adelle PE Lt"/>
                <a:cs typeface="Adelle PE Lt"/>
              </a:rPr>
              <a:t>so </a:t>
            </a:r>
            <a:r>
              <a:rPr sz="3800" b="0" spc="-30" dirty="0">
                <a:solidFill>
                  <a:srgbClr val="D54045"/>
                </a:solidFill>
                <a:latin typeface="Adelle PE Lt"/>
                <a:cs typeface="Adelle PE Lt"/>
              </a:rPr>
              <a:t>we </a:t>
            </a:r>
            <a:r>
              <a:rPr sz="3800" b="0" spc="-5" dirty="0">
                <a:solidFill>
                  <a:srgbClr val="D54045"/>
                </a:solidFill>
                <a:latin typeface="Adelle PE Lt"/>
                <a:cs typeface="Adelle PE Lt"/>
              </a:rPr>
              <a:t>need </a:t>
            </a:r>
            <a:r>
              <a:rPr sz="3800" b="0" spc="-50" dirty="0">
                <a:solidFill>
                  <a:srgbClr val="D54045"/>
                </a:solidFill>
                <a:latin typeface="Adelle PE Lt"/>
                <a:cs typeface="Adelle PE Lt"/>
              </a:rPr>
              <a:t>array </a:t>
            </a:r>
            <a:r>
              <a:rPr sz="3800" b="0" dirty="0">
                <a:solidFill>
                  <a:srgbClr val="D54045"/>
                </a:solidFill>
                <a:latin typeface="Adelle PE Lt"/>
                <a:cs typeface="Adelle PE Lt"/>
              </a:rPr>
              <a:t>of </a:t>
            </a:r>
            <a:r>
              <a:rPr sz="3800" b="0" spc="-50" dirty="0">
                <a:solidFill>
                  <a:srgbClr val="D54045"/>
                </a:solidFill>
                <a:latin typeface="Adelle PE Lt"/>
                <a:cs typeface="Adelle PE Lt"/>
              </a:rPr>
              <a:t>two</a:t>
            </a:r>
            <a:r>
              <a:rPr sz="3800" b="0" spc="95" dirty="0">
                <a:solidFill>
                  <a:srgbClr val="D54045"/>
                </a:solidFill>
                <a:latin typeface="Adelle PE Lt"/>
                <a:cs typeface="Adelle PE Lt"/>
              </a:rPr>
              <a:t> </a:t>
            </a:r>
            <a:r>
              <a:rPr sz="3800" b="0" spc="-25" dirty="0">
                <a:solidFill>
                  <a:srgbClr val="D54045"/>
                </a:solidFill>
                <a:latin typeface="Adelle PE Lt"/>
                <a:cs typeface="Adelle PE Lt"/>
              </a:rPr>
              <a:t>integers</a:t>
            </a:r>
            <a:endParaRPr sz="3800">
              <a:latin typeface="Adelle PE Lt"/>
              <a:cs typeface="Adelle PE Lt"/>
            </a:endParaRPr>
          </a:p>
          <a:p>
            <a:pPr marL="12700">
              <a:lnSpc>
                <a:spcPct val="100000"/>
              </a:lnSpc>
              <a:spcBef>
                <a:spcPts val="3180"/>
              </a:spcBef>
            </a:pPr>
            <a:r>
              <a:rPr sz="3800" dirty="0">
                <a:solidFill>
                  <a:srgbClr val="F9EFC9"/>
                </a:solidFill>
                <a:latin typeface="Adelle PE"/>
                <a:cs typeface="Adelle PE"/>
              </a:rPr>
              <a:t>4 </a:t>
            </a:r>
            <a:r>
              <a:rPr sz="3800" spc="-10" dirty="0">
                <a:solidFill>
                  <a:srgbClr val="F9EFC9"/>
                </a:solidFill>
                <a:latin typeface="Adelle PE"/>
                <a:cs typeface="Adelle PE"/>
              </a:rPr>
              <a:t>Chars </a:t>
            </a:r>
            <a:r>
              <a:rPr sz="3800" dirty="0">
                <a:solidFill>
                  <a:srgbClr val="F9EFC9"/>
                </a:solidFill>
                <a:latin typeface="Adelle PE"/>
                <a:cs typeface="Adelle PE"/>
              </a:rPr>
              <a:t>= 1 </a:t>
            </a:r>
            <a:r>
              <a:rPr sz="3800" spc="-25" dirty="0">
                <a:solidFill>
                  <a:srgbClr val="F9EFC9"/>
                </a:solidFill>
                <a:latin typeface="Adelle PE"/>
                <a:cs typeface="Adelle PE"/>
              </a:rPr>
              <a:t>integer </a:t>
            </a:r>
            <a:r>
              <a:rPr sz="3800" spc="-20" dirty="0">
                <a:solidFill>
                  <a:srgbClr val="F9EFC9"/>
                </a:solidFill>
                <a:latin typeface="Adelle PE"/>
                <a:cs typeface="Adelle PE"/>
              </a:rPr>
              <a:t>(each </a:t>
            </a:r>
            <a:r>
              <a:rPr sz="3800" spc="-30" dirty="0">
                <a:solidFill>
                  <a:srgbClr val="F9EFC9"/>
                </a:solidFill>
                <a:latin typeface="Adelle PE"/>
                <a:cs typeface="Adelle PE"/>
              </a:rPr>
              <a:t>character stored </a:t>
            </a:r>
            <a:r>
              <a:rPr sz="3800" dirty="0">
                <a:solidFill>
                  <a:srgbClr val="F9EFC9"/>
                </a:solidFill>
                <a:latin typeface="Adelle PE"/>
                <a:cs typeface="Adelle PE"/>
              </a:rPr>
              <a:t>in </a:t>
            </a:r>
            <a:r>
              <a:rPr sz="3800" spc="-10" dirty="0">
                <a:solidFill>
                  <a:srgbClr val="F9EFC9"/>
                </a:solidFill>
                <a:latin typeface="Adelle PE"/>
                <a:cs typeface="Adelle PE"/>
              </a:rPr>
              <a:t>one</a:t>
            </a:r>
            <a:r>
              <a:rPr sz="3800" spc="114" dirty="0">
                <a:solidFill>
                  <a:srgbClr val="F9EFC9"/>
                </a:solidFill>
                <a:latin typeface="Adelle PE"/>
                <a:cs typeface="Adelle PE"/>
              </a:rPr>
              <a:t> </a:t>
            </a:r>
            <a:r>
              <a:rPr sz="3800" spc="-50" dirty="0">
                <a:solidFill>
                  <a:srgbClr val="F9EFC9"/>
                </a:solidFill>
                <a:latin typeface="Adelle PE"/>
                <a:cs typeface="Adelle PE"/>
              </a:rPr>
              <a:t>byte)</a:t>
            </a:r>
            <a:endParaRPr sz="3800">
              <a:latin typeface="Adelle PE"/>
              <a:cs typeface="Adelle PE"/>
            </a:endParaRPr>
          </a:p>
          <a:p>
            <a:pPr marL="12700" marR="5080">
              <a:lnSpc>
                <a:spcPct val="100000"/>
              </a:lnSpc>
              <a:spcBef>
                <a:spcPts val="1265"/>
              </a:spcBef>
            </a:pPr>
            <a:r>
              <a:rPr sz="3800" spc="-10" dirty="0">
                <a:solidFill>
                  <a:srgbClr val="F9EFC9"/>
                </a:solidFill>
                <a:latin typeface="Adelle PE"/>
                <a:cs typeface="Adelle PE"/>
              </a:rPr>
              <a:t>The </a:t>
            </a:r>
            <a:r>
              <a:rPr sz="3800" spc="-55" dirty="0">
                <a:solidFill>
                  <a:srgbClr val="F9EFC9"/>
                </a:solidFill>
                <a:latin typeface="Adelle PE"/>
                <a:cs typeface="Adelle PE"/>
              </a:rPr>
              <a:t>first </a:t>
            </a:r>
            <a:r>
              <a:rPr sz="3800" spc="-5" dirty="0">
                <a:solidFill>
                  <a:srgbClr val="F9EFC9"/>
                </a:solidFill>
                <a:latin typeface="Adelle PE"/>
                <a:cs typeface="Adelle PE"/>
              </a:rPr>
              <a:t>char </a:t>
            </a:r>
            <a:r>
              <a:rPr sz="3800" spc="-15" dirty="0">
                <a:solidFill>
                  <a:srgbClr val="F9EFC9"/>
                </a:solidFill>
                <a:latin typeface="Adelle PE"/>
                <a:cs typeface="Adelle PE"/>
              </a:rPr>
              <a:t>assigned </a:t>
            </a:r>
            <a:r>
              <a:rPr sz="3800" dirty="0">
                <a:solidFill>
                  <a:srgbClr val="F9EFC9"/>
                </a:solidFill>
                <a:latin typeface="Adelle PE"/>
                <a:cs typeface="Adelle PE"/>
              </a:rPr>
              <a:t>in </a:t>
            </a:r>
            <a:r>
              <a:rPr sz="3800" spc="-55" dirty="0">
                <a:solidFill>
                  <a:srgbClr val="F9EFC9"/>
                </a:solidFill>
                <a:latin typeface="Adelle PE"/>
                <a:cs typeface="Adelle PE"/>
              </a:rPr>
              <a:t>first </a:t>
            </a:r>
            <a:r>
              <a:rPr sz="3800" spc="-50" dirty="0">
                <a:solidFill>
                  <a:srgbClr val="F9EFC9"/>
                </a:solidFill>
                <a:latin typeface="Adelle PE"/>
                <a:cs typeface="Adelle PE"/>
              </a:rPr>
              <a:t>byte </a:t>
            </a:r>
            <a:r>
              <a:rPr sz="3800" dirty="0">
                <a:solidFill>
                  <a:srgbClr val="F9EFC9"/>
                </a:solidFill>
                <a:latin typeface="Adelle PE"/>
                <a:cs typeface="Adelle PE"/>
              </a:rPr>
              <a:t>in </a:t>
            </a:r>
            <a:r>
              <a:rPr sz="3800" spc="-50" dirty="0">
                <a:solidFill>
                  <a:srgbClr val="F9EFC9"/>
                </a:solidFill>
                <a:latin typeface="Adelle PE"/>
                <a:cs typeface="Adelle PE"/>
              </a:rPr>
              <a:t>integer, </a:t>
            </a:r>
            <a:r>
              <a:rPr sz="3800" spc="-10" dirty="0">
                <a:solidFill>
                  <a:srgbClr val="F9EFC9"/>
                </a:solidFill>
                <a:latin typeface="Adelle PE"/>
                <a:cs typeface="Adelle PE"/>
              </a:rPr>
              <a:t>second </a:t>
            </a:r>
            <a:r>
              <a:rPr sz="3800" spc="-15" dirty="0">
                <a:solidFill>
                  <a:srgbClr val="F9EFC9"/>
                </a:solidFill>
                <a:latin typeface="Adelle PE"/>
                <a:cs typeface="Adelle PE"/>
              </a:rPr>
              <a:t>assigned  </a:t>
            </a:r>
            <a:r>
              <a:rPr sz="3800" dirty="0">
                <a:solidFill>
                  <a:srgbClr val="F9EFC9"/>
                </a:solidFill>
                <a:latin typeface="Adelle PE"/>
                <a:cs typeface="Adelle PE"/>
              </a:rPr>
              <a:t>in </a:t>
            </a:r>
            <a:r>
              <a:rPr sz="3800" spc="-10" dirty="0">
                <a:solidFill>
                  <a:srgbClr val="F9EFC9"/>
                </a:solidFill>
                <a:latin typeface="Adelle PE"/>
                <a:cs typeface="Adelle PE"/>
              </a:rPr>
              <a:t>second </a:t>
            </a:r>
            <a:r>
              <a:rPr sz="3800" spc="-50" dirty="0">
                <a:solidFill>
                  <a:srgbClr val="F9EFC9"/>
                </a:solidFill>
                <a:latin typeface="Adelle PE"/>
                <a:cs typeface="Adelle PE"/>
              </a:rPr>
              <a:t>byte </a:t>
            </a:r>
            <a:r>
              <a:rPr sz="3800" dirty="0">
                <a:solidFill>
                  <a:srgbClr val="F9EFC9"/>
                </a:solidFill>
                <a:latin typeface="Adelle PE"/>
                <a:cs typeface="Adelle PE"/>
              </a:rPr>
              <a:t>and so</a:t>
            </a:r>
            <a:r>
              <a:rPr sz="3800" spc="50" dirty="0">
                <a:solidFill>
                  <a:srgbClr val="F9EFC9"/>
                </a:solidFill>
                <a:latin typeface="Adelle PE"/>
                <a:cs typeface="Adelle PE"/>
              </a:rPr>
              <a:t> </a:t>
            </a:r>
            <a:r>
              <a:rPr sz="3800" dirty="0">
                <a:solidFill>
                  <a:srgbClr val="F9EFC9"/>
                </a:solidFill>
                <a:latin typeface="Adelle PE"/>
                <a:cs typeface="Adelle PE"/>
              </a:rPr>
              <a:t>on</a:t>
            </a:r>
            <a:endParaRPr sz="3800">
              <a:latin typeface="Adelle PE"/>
              <a:cs typeface="Adelle PE"/>
            </a:endParaRPr>
          </a:p>
          <a:p>
            <a:pPr marL="12700">
              <a:lnSpc>
                <a:spcPct val="100000"/>
              </a:lnSpc>
              <a:spcBef>
                <a:spcPts val="1700"/>
              </a:spcBef>
            </a:pPr>
            <a:r>
              <a:rPr sz="3800" spc="-35" dirty="0">
                <a:solidFill>
                  <a:srgbClr val="F9EFC9"/>
                </a:solidFill>
                <a:latin typeface="Adelle PE"/>
                <a:cs typeface="Adelle PE"/>
              </a:rPr>
              <a:t>Now </a:t>
            </a:r>
            <a:r>
              <a:rPr sz="3800" spc="-25" dirty="0">
                <a:solidFill>
                  <a:srgbClr val="F9EFC9"/>
                </a:solidFill>
                <a:latin typeface="Adelle PE"/>
                <a:cs typeface="Adelle PE"/>
              </a:rPr>
              <a:t>every integer </a:t>
            </a:r>
            <a:r>
              <a:rPr sz="3800" spc="-15" dirty="0">
                <a:solidFill>
                  <a:srgbClr val="F9EFC9"/>
                </a:solidFill>
                <a:latin typeface="Adelle PE"/>
                <a:cs typeface="Adelle PE"/>
              </a:rPr>
              <a:t>represents </a:t>
            </a:r>
            <a:r>
              <a:rPr sz="3800" dirty="0">
                <a:solidFill>
                  <a:srgbClr val="F9EFC9"/>
                </a:solidFill>
                <a:latin typeface="Adelle PE"/>
                <a:cs typeface="Adelle PE"/>
              </a:rPr>
              <a:t>half of </a:t>
            </a:r>
            <a:r>
              <a:rPr sz="3800" spc="-10" dirty="0">
                <a:solidFill>
                  <a:srgbClr val="F9EFC9"/>
                </a:solidFill>
                <a:latin typeface="Adelle PE"/>
                <a:cs typeface="Adelle PE"/>
              </a:rPr>
              <a:t>the</a:t>
            </a:r>
            <a:r>
              <a:rPr sz="3800" spc="85" dirty="0">
                <a:solidFill>
                  <a:srgbClr val="F9EFC9"/>
                </a:solidFill>
                <a:latin typeface="Adelle PE"/>
                <a:cs typeface="Adelle PE"/>
              </a:rPr>
              <a:t> </a:t>
            </a:r>
            <a:r>
              <a:rPr sz="3800" dirty="0">
                <a:solidFill>
                  <a:srgbClr val="F9EFC9"/>
                </a:solidFill>
                <a:latin typeface="Adelle PE"/>
                <a:cs typeface="Adelle PE"/>
              </a:rPr>
              <a:t>string</a:t>
            </a:r>
            <a:endParaRPr sz="3800">
              <a:latin typeface="Adelle PE"/>
              <a:cs typeface="Adelle PE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761235" y="3098800"/>
            <a:ext cx="243839" cy="42062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619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85"/>
              </a:spcBef>
            </a:pPr>
            <a:r>
              <a:rPr spc="20" dirty="0"/>
              <a:t>12</a:t>
            </a:r>
            <a:r>
              <a:rPr spc="-229" dirty="0"/>
              <a:t> 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93444" y="1507743"/>
            <a:ext cx="2822447" cy="5608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338580" y="3653548"/>
            <a:ext cx="15489935" cy="46207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619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85"/>
              </a:spcBef>
            </a:pPr>
            <a:r>
              <a:rPr spc="20" dirty="0"/>
              <a:t>13</a:t>
            </a:r>
            <a:r>
              <a:rPr spc="-229" dirty="0"/>
              <a:t> 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91411" y="1507743"/>
            <a:ext cx="5699759" cy="5608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789293" y="2509043"/>
            <a:ext cx="1950720" cy="604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800" b="0" dirty="0">
                <a:solidFill>
                  <a:srgbClr val="7BFFCA"/>
                </a:solidFill>
                <a:latin typeface="Adelle PE"/>
                <a:cs typeface="Adelle PE"/>
              </a:rPr>
              <a:t>E</a:t>
            </a:r>
            <a:r>
              <a:rPr sz="3800" b="0" spc="-20" dirty="0">
                <a:solidFill>
                  <a:srgbClr val="7BFFCA"/>
                </a:solidFill>
                <a:latin typeface="Adelle PE"/>
                <a:cs typeface="Adelle PE"/>
              </a:rPr>
              <a:t>n</a:t>
            </a:r>
            <a:r>
              <a:rPr sz="3800" b="0" dirty="0">
                <a:solidFill>
                  <a:srgbClr val="7BFFCA"/>
                </a:solidFill>
                <a:latin typeface="Adelle PE"/>
                <a:cs typeface="Adelle PE"/>
              </a:rPr>
              <a:t>cr</a:t>
            </a:r>
            <a:r>
              <a:rPr sz="3800" b="0" spc="5" dirty="0">
                <a:solidFill>
                  <a:srgbClr val="7BFFCA"/>
                </a:solidFill>
                <a:latin typeface="Adelle PE"/>
                <a:cs typeface="Adelle PE"/>
              </a:rPr>
              <a:t>y</a:t>
            </a:r>
            <a:r>
              <a:rPr sz="3800" b="0" dirty="0">
                <a:solidFill>
                  <a:srgbClr val="7BFFCA"/>
                </a:solidFill>
                <a:latin typeface="Adelle PE"/>
                <a:cs typeface="Adelle PE"/>
              </a:rPr>
              <a:t>p</a:t>
            </a:r>
            <a:r>
              <a:rPr sz="3800" b="0" spc="-15" dirty="0">
                <a:solidFill>
                  <a:srgbClr val="7BFFCA"/>
                </a:solidFill>
                <a:latin typeface="Adelle PE"/>
                <a:cs typeface="Adelle PE"/>
              </a:rPr>
              <a:t>t</a:t>
            </a:r>
            <a:r>
              <a:rPr sz="3800" b="0" dirty="0">
                <a:solidFill>
                  <a:srgbClr val="7BFFCA"/>
                </a:solidFill>
                <a:latin typeface="Adelle PE"/>
                <a:cs typeface="Adelle PE"/>
              </a:rPr>
              <a:t>:</a:t>
            </a:r>
            <a:endParaRPr sz="3800">
              <a:latin typeface="Adelle PE"/>
              <a:cs typeface="Adelle P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189945" y="3458405"/>
            <a:ext cx="10964545" cy="50184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600"/>
              </a:lnSpc>
              <a:spcBef>
                <a:spcPts val="95"/>
              </a:spcBef>
            </a:pPr>
            <a:r>
              <a:rPr sz="3500" b="0" spc="10" dirty="0">
                <a:solidFill>
                  <a:srgbClr val="F9EFC9"/>
                </a:solidFill>
                <a:latin typeface="Adelle PE Lt"/>
                <a:cs typeface="Adelle PE Lt"/>
              </a:rPr>
              <a:t>This </a:t>
            </a:r>
            <a:r>
              <a:rPr sz="3500" b="0" dirty="0">
                <a:solidFill>
                  <a:srgbClr val="F9EFC9"/>
                </a:solidFill>
                <a:latin typeface="Adelle PE Lt"/>
                <a:cs typeface="Adelle PE Lt"/>
              </a:rPr>
              <a:t>function </a:t>
            </a:r>
            <a:r>
              <a:rPr sz="3500" b="0" spc="10" dirty="0">
                <a:solidFill>
                  <a:srgbClr val="F9EFC9"/>
                </a:solidFill>
                <a:latin typeface="Adelle PE Lt"/>
                <a:cs typeface="Adelle PE Lt"/>
              </a:rPr>
              <a:t>uses </a:t>
            </a:r>
            <a:r>
              <a:rPr sz="3500" b="0" spc="5" dirty="0">
                <a:solidFill>
                  <a:srgbClr val="F9EFC9"/>
                </a:solidFill>
                <a:latin typeface="Adelle PE Lt"/>
                <a:cs typeface="Adelle PE Lt"/>
              </a:rPr>
              <a:t>128-bit </a:t>
            </a:r>
            <a:r>
              <a:rPr sz="3500" b="0" spc="-30" dirty="0">
                <a:solidFill>
                  <a:srgbClr val="F9EFC9"/>
                </a:solidFill>
                <a:latin typeface="Adelle PE Lt"/>
                <a:cs typeface="Adelle PE Lt"/>
              </a:rPr>
              <a:t>key </a:t>
            </a:r>
            <a:r>
              <a:rPr sz="3500" b="0" spc="5" dirty="0">
                <a:solidFill>
                  <a:srgbClr val="F9EFC9"/>
                </a:solidFill>
                <a:latin typeface="Adelle PE Lt"/>
                <a:cs typeface="Adelle PE Lt"/>
              </a:rPr>
              <a:t>(4 </a:t>
            </a:r>
            <a:r>
              <a:rPr sz="3500" b="0" spc="-25" dirty="0">
                <a:solidFill>
                  <a:srgbClr val="F9EFC9"/>
                </a:solidFill>
                <a:latin typeface="Adelle PE Lt"/>
                <a:cs typeface="Adelle PE Lt"/>
              </a:rPr>
              <a:t>separated keys </a:t>
            </a:r>
            <a:r>
              <a:rPr sz="3500" b="0" spc="5" dirty="0">
                <a:solidFill>
                  <a:srgbClr val="F9EFC9"/>
                </a:solidFill>
                <a:latin typeface="Adelle PE Lt"/>
                <a:cs typeface="Adelle PE Lt"/>
              </a:rPr>
              <a:t>of </a:t>
            </a:r>
            <a:r>
              <a:rPr sz="3500" b="0" dirty="0">
                <a:solidFill>
                  <a:srgbClr val="F9EFC9"/>
                </a:solidFill>
                <a:latin typeface="Adelle PE Lt"/>
                <a:cs typeface="Adelle PE Lt"/>
              </a:rPr>
              <a:t>int)  </a:t>
            </a:r>
            <a:r>
              <a:rPr sz="3500" b="0" spc="10" dirty="0">
                <a:solidFill>
                  <a:srgbClr val="F9EFC9"/>
                </a:solidFill>
                <a:latin typeface="Adelle PE Lt"/>
                <a:cs typeface="Adelle PE Lt"/>
              </a:rPr>
              <a:t>and </a:t>
            </a:r>
            <a:r>
              <a:rPr sz="3500" b="0" spc="-15" dirty="0">
                <a:solidFill>
                  <a:srgbClr val="F9EFC9"/>
                </a:solidFill>
                <a:latin typeface="Adelle PE Lt"/>
                <a:cs typeface="Adelle PE Lt"/>
              </a:rPr>
              <a:t>returned </a:t>
            </a:r>
            <a:r>
              <a:rPr sz="3500" b="0" spc="-35" dirty="0">
                <a:solidFill>
                  <a:srgbClr val="F9EFC9"/>
                </a:solidFill>
                <a:latin typeface="Adelle PE Lt"/>
                <a:cs typeface="Adelle PE Lt"/>
              </a:rPr>
              <a:t>array </a:t>
            </a:r>
            <a:r>
              <a:rPr sz="3500" b="0" spc="5" dirty="0">
                <a:solidFill>
                  <a:srgbClr val="F9EFC9"/>
                </a:solidFill>
                <a:latin typeface="Adelle PE Lt"/>
                <a:cs typeface="Adelle PE Lt"/>
              </a:rPr>
              <a:t>of </a:t>
            </a:r>
            <a:r>
              <a:rPr sz="3500" b="0" dirty="0">
                <a:solidFill>
                  <a:srgbClr val="F9EFC9"/>
                </a:solidFill>
                <a:latin typeface="Adelle PE Lt"/>
                <a:cs typeface="Adelle PE Lt"/>
              </a:rPr>
              <a:t>int </a:t>
            </a:r>
            <a:r>
              <a:rPr sz="3500" b="0" spc="5" dirty="0">
                <a:solidFill>
                  <a:srgbClr val="F9EFC9"/>
                </a:solidFill>
                <a:latin typeface="Adelle PE Lt"/>
                <a:cs typeface="Adelle PE Lt"/>
              </a:rPr>
              <a:t>from </a:t>
            </a:r>
            <a:r>
              <a:rPr sz="3500" b="0" dirty="0">
                <a:solidFill>
                  <a:srgbClr val="F9EFC9"/>
                </a:solidFill>
                <a:latin typeface="Adelle PE Lt"/>
                <a:cs typeface="Adelle PE Lt"/>
              </a:rPr>
              <a:t>combine</a:t>
            </a:r>
            <a:r>
              <a:rPr sz="3500" b="0" spc="20" dirty="0">
                <a:solidFill>
                  <a:srgbClr val="F9EFC9"/>
                </a:solidFill>
                <a:latin typeface="Adelle PE Lt"/>
                <a:cs typeface="Adelle PE Lt"/>
              </a:rPr>
              <a:t> </a:t>
            </a:r>
            <a:r>
              <a:rPr sz="3500" b="0" dirty="0">
                <a:solidFill>
                  <a:srgbClr val="F9EFC9"/>
                </a:solidFill>
                <a:latin typeface="Adelle PE Lt"/>
                <a:cs typeface="Adelle PE Lt"/>
              </a:rPr>
              <a:t>function</a:t>
            </a:r>
            <a:endParaRPr sz="3500">
              <a:latin typeface="Adelle PE Lt"/>
              <a:cs typeface="Adelle PE Lt"/>
            </a:endParaRPr>
          </a:p>
          <a:p>
            <a:pPr marL="12700" marR="368300">
              <a:lnSpc>
                <a:spcPct val="100600"/>
              </a:lnSpc>
              <a:spcBef>
                <a:spcPts val="2900"/>
              </a:spcBef>
            </a:pPr>
            <a:r>
              <a:rPr sz="3500" b="0" spc="5" dirty="0">
                <a:solidFill>
                  <a:srgbClr val="F9EFC9"/>
                </a:solidFill>
                <a:latin typeface="Adelle PE Lt"/>
                <a:cs typeface="Adelle PE Lt"/>
              </a:rPr>
              <a:t>It </a:t>
            </a:r>
            <a:r>
              <a:rPr sz="3500" b="0" spc="-25" dirty="0">
                <a:solidFill>
                  <a:srgbClr val="F9EFC9"/>
                </a:solidFill>
                <a:latin typeface="Adelle PE Lt"/>
                <a:cs typeface="Adelle PE Lt"/>
              </a:rPr>
              <a:t>operates </a:t>
            </a:r>
            <a:r>
              <a:rPr sz="3500" b="0" spc="-15" dirty="0">
                <a:solidFill>
                  <a:srgbClr val="F9EFC9"/>
                </a:solidFill>
                <a:latin typeface="Adelle PE Lt"/>
                <a:cs typeface="Adelle PE Lt"/>
              </a:rPr>
              <a:t>32 </a:t>
            </a:r>
            <a:r>
              <a:rPr sz="3500" b="0" spc="5" dirty="0">
                <a:solidFill>
                  <a:srgbClr val="F9EFC9"/>
                </a:solidFill>
                <a:latin typeface="Adelle PE Lt"/>
                <a:cs typeface="Adelle PE Lt"/>
              </a:rPr>
              <a:t>rounds </a:t>
            </a:r>
            <a:r>
              <a:rPr sz="3500" b="0" spc="10" dirty="0">
                <a:solidFill>
                  <a:srgbClr val="F9EFC9"/>
                </a:solidFill>
                <a:latin typeface="Adelle PE Lt"/>
                <a:cs typeface="Adelle PE Lt"/>
              </a:rPr>
              <a:t>on </a:t>
            </a:r>
            <a:r>
              <a:rPr sz="3500" b="0" spc="5" dirty="0">
                <a:solidFill>
                  <a:srgbClr val="F9EFC9"/>
                </a:solidFill>
                <a:latin typeface="Adelle PE Lt"/>
                <a:cs typeface="Adelle PE Lt"/>
              </a:rPr>
              <a:t>unsigned </a:t>
            </a:r>
            <a:r>
              <a:rPr sz="3500" b="0" spc="-15" dirty="0">
                <a:solidFill>
                  <a:srgbClr val="F9EFC9"/>
                </a:solidFill>
                <a:latin typeface="Adelle PE Lt"/>
                <a:cs typeface="Adelle PE Lt"/>
              </a:rPr>
              <a:t>integers </a:t>
            </a:r>
            <a:r>
              <a:rPr sz="3500" b="0" spc="10" dirty="0">
                <a:solidFill>
                  <a:srgbClr val="F9EFC9"/>
                </a:solidFill>
                <a:latin typeface="Adelle PE Lt"/>
                <a:cs typeface="Adelle PE Lt"/>
              </a:rPr>
              <a:t>and uses  a </a:t>
            </a:r>
            <a:r>
              <a:rPr sz="3500" b="0" spc="5" dirty="0">
                <a:solidFill>
                  <a:srgbClr val="F9EFC9"/>
                </a:solidFill>
                <a:latin typeface="Adelle PE Lt"/>
                <a:cs typeface="Adelle PE Lt"/>
              </a:rPr>
              <a:t>128-bit </a:t>
            </a:r>
            <a:r>
              <a:rPr sz="3500" b="0" spc="-110" dirty="0">
                <a:solidFill>
                  <a:srgbClr val="F9EFC9"/>
                </a:solidFill>
                <a:latin typeface="Adelle PE Lt"/>
                <a:cs typeface="Adelle PE Lt"/>
              </a:rPr>
              <a:t>key, </a:t>
            </a:r>
            <a:r>
              <a:rPr sz="3500" b="0" spc="10" dirty="0">
                <a:solidFill>
                  <a:srgbClr val="F9EFC9"/>
                </a:solidFill>
                <a:latin typeface="Adelle PE Lt"/>
                <a:cs typeface="Adelle PE Lt"/>
              </a:rPr>
              <a:t>mixing </a:t>
            </a:r>
            <a:r>
              <a:rPr sz="3500" b="0" spc="5" dirty="0">
                <a:solidFill>
                  <a:srgbClr val="F9EFC9"/>
                </a:solidFill>
                <a:latin typeface="Adelle PE Lt"/>
                <a:cs typeface="Adelle PE Lt"/>
              </a:rPr>
              <a:t>all of </a:t>
            </a:r>
            <a:r>
              <a:rPr sz="3500" b="0" dirty="0">
                <a:solidFill>
                  <a:srgbClr val="F9EFC9"/>
                </a:solidFill>
                <a:latin typeface="Adelle PE Lt"/>
                <a:cs typeface="Adelle PE Lt"/>
              </a:rPr>
              <a:t>the </a:t>
            </a:r>
            <a:r>
              <a:rPr sz="3500" b="0" spc="-30" dirty="0">
                <a:solidFill>
                  <a:srgbClr val="F9EFC9"/>
                </a:solidFill>
                <a:latin typeface="Adelle PE Lt"/>
                <a:cs typeface="Adelle PE Lt"/>
              </a:rPr>
              <a:t>key</a:t>
            </a:r>
            <a:r>
              <a:rPr sz="3500" b="0" spc="70" dirty="0">
                <a:solidFill>
                  <a:srgbClr val="F9EFC9"/>
                </a:solidFill>
                <a:latin typeface="Adelle PE Lt"/>
                <a:cs typeface="Adelle PE Lt"/>
              </a:rPr>
              <a:t> </a:t>
            </a:r>
            <a:r>
              <a:rPr sz="3500" b="0" spc="-15" dirty="0">
                <a:solidFill>
                  <a:srgbClr val="F9EFC9"/>
                </a:solidFill>
                <a:latin typeface="Adelle PE Lt"/>
                <a:cs typeface="Adelle PE Lt"/>
              </a:rPr>
              <a:t>material</a:t>
            </a:r>
            <a:endParaRPr sz="3500">
              <a:latin typeface="Adelle PE Lt"/>
              <a:cs typeface="Adelle PE Lt"/>
            </a:endParaRPr>
          </a:p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3500" b="0" spc="5" dirty="0">
                <a:solidFill>
                  <a:srgbClr val="F9EFC9"/>
                </a:solidFill>
                <a:latin typeface="Adelle PE Lt"/>
                <a:cs typeface="Adelle PE Lt"/>
              </a:rPr>
              <a:t>in </a:t>
            </a:r>
            <a:r>
              <a:rPr sz="3500" b="0" spc="-10" dirty="0">
                <a:solidFill>
                  <a:srgbClr val="F9EFC9"/>
                </a:solidFill>
                <a:latin typeface="Adelle PE Lt"/>
                <a:cs typeface="Adelle PE Lt"/>
              </a:rPr>
              <a:t>exactly </a:t>
            </a:r>
            <a:r>
              <a:rPr sz="3500" b="0" dirty="0">
                <a:solidFill>
                  <a:srgbClr val="F9EFC9"/>
                </a:solidFill>
                <a:latin typeface="Adelle PE Lt"/>
                <a:cs typeface="Adelle PE Lt"/>
              </a:rPr>
              <a:t>the same </a:t>
            </a:r>
            <a:r>
              <a:rPr sz="3500" b="0" spc="-55" dirty="0">
                <a:solidFill>
                  <a:srgbClr val="F9EFC9"/>
                </a:solidFill>
                <a:latin typeface="Adelle PE Lt"/>
                <a:cs typeface="Adelle PE Lt"/>
              </a:rPr>
              <a:t>way </a:t>
            </a:r>
            <a:r>
              <a:rPr sz="3500" b="0" spc="-30" dirty="0">
                <a:solidFill>
                  <a:srgbClr val="F9EFC9"/>
                </a:solidFill>
                <a:latin typeface="Adelle PE Lt"/>
                <a:cs typeface="Adelle PE Lt"/>
              </a:rPr>
              <a:t>for </a:t>
            </a:r>
            <a:r>
              <a:rPr sz="3500" b="0" spc="-5" dirty="0">
                <a:solidFill>
                  <a:srgbClr val="F9EFC9"/>
                </a:solidFill>
                <a:latin typeface="Adelle PE Lt"/>
                <a:cs typeface="Adelle PE Lt"/>
              </a:rPr>
              <a:t>each</a:t>
            </a:r>
            <a:r>
              <a:rPr sz="3500" b="0" spc="85" dirty="0">
                <a:solidFill>
                  <a:srgbClr val="F9EFC9"/>
                </a:solidFill>
                <a:latin typeface="Adelle PE Lt"/>
                <a:cs typeface="Adelle PE Lt"/>
              </a:rPr>
              <a:t> </a:t>
            </a:r>
            <a:r>
              <a:rPr sz="3500" b="0" spc="-15" dirty="0">
                <a:solidFill>
                  <a:srgbClr val="F9EFC9"/>
                </a:solidFill>
                <a:latin typeface="Adelle PE Lt"/>
                <a:cs typeface="Adelle PE Lt"/>
              </a:rPr>
              <a:t>cycle</a:t>
            </a:r>
            <a:endParaRPr sz="3500">
              <a:latin typeface="Adelle PE Lt"/>
              <a:cs typeface="Adelle PE Lt"/>
            </a:endParaRPr>
          </a:p>
          <a:p>
            <a:pPr marL="12700">
              <a:lnSpc>
                <a:spcPct val="100000"/>
              </a:lnSpc>
              <a:spcBef>
                <a:spcPts val="2635"/>
              </a:spcBef>
            </a:pPr>
            <a:r>
              <a:rPr sz="3500" b="0" spc="-45" dirty="0">
                <a:solidFill>
                  <a:srgbClr val="F9EFC9"/>
                </a:solidFill>
                <a:latin typeface="Adelle PE Lt"/>
                <a:cs typeface="Adelle PE Lt"/>
              </a:rPr>
              <a:t>Different </a:t>
            </a:r>
            <a:r>
              <a:rPr sz="3500" b="0" dirty="0">
                <a:solidFill>
                  <a:srgbClr val="F9EFC9"/>
                </a:solidFill>
                <a:latin typeface="Adelle PE Lt"/>
                <a:cs typeface="Adelle PE Lt"/>
              </a:rPr>
              <a:t>multiples </a:t>
            </a:r>
            <a:r>
              <a:rPr sz="3500" b="0" spc="5" dirty="0">
                <a:solidFill>
                  <a:srgbClr val="F9EFC9"/>
                </a:solidFill>
                <a:latin typeface="Adelle PE Lt"/>
                <a:cs typeface="Adelle PE Lt"/>
              </a:rPr>
              <a:t>of </a:t>
            </a:r>
            <a:r>
              <a:rPr sz="3500" b="0" spc="10" dirty="0">
                <a:solidFill>
                  <a:srgbClr val="F9EFC9"/>
                </a:solidFill>
                <a:latin typeface="Adelle PE Lt"/>
                <a:cs typeface="Adelle PE Lt"/>
              </a:rPr>
              <a:t>a </a:t>
            </a:r>
            <a:r>
              <a:rPr sz="3500" b="0" spc="-5" dirty="0">
                <a:solidFill>
                  <a:srgbClr val="F9EFC9"/>
                </a:solidFill>
                <a:latin typeface="Adelle PE Lt"/>
                <a:cs typeface="Adelle PE Lt"/>
              </a:rPr>
              <a:t>magic constant </a:t>
            </a:r>
            <a:r>
              <a:rPr sz="3500" b="0" dirty="0">
                <a:solidFill>
                  <a:srgbClr val="F9EFC9"/>
                </a:solidFill>
                <a:latin typeface="Adelle PE Lt"/>
                <a:cs typeface="Adelle PE Lt"/>
              </a:rPr>
              <a:t>are</a:t>
            </a:r>
            <a:r>
              <a:rPr sz="3500" b="0" spc="40" dirty="0">
                <a:solidFill>
                  <a:srgbClr val="F9EFC9"/>
                </a:solidFill>
                <a:latin typeface="Adelle PE Lt"/>
                <a:cs typeface="Adelle PE Lt"/>
              </a:rPr>
              <a:t> </a:t>
            </a:r>
            <a:r>
              <a:rPr sz="3500" b="0" spc="10" dirty="0">
                <a:solidFill>
                  <a:srgbClr val="F9EFC9"/>
                </a:solidFill>
                <a:latin typeface="Adelle PE Lt"/>
                <a:cs typeface="Adelle PE Lt"/>
              </a:rPr>
              <a:t>used</a:t>
            </a:r>
            <a:endParaRPr sz="3500">
              <a:latin typeface="Adelle PE Lt"/>
              <a:cs typeface="Adelle PE Lt"/>
            </a:endParaRPr>
          </a:p>
          <a:p>
            <a:pPr marL="12700" marR="488315">
              <a:lnSpc>
                <a:spcPct val="100600"/>
              </a:lnSpc>
            </a:pPr>
            <a:r>
              <a:rPr sz="3500" b="0" spc="-55" dirty="0">
                <a:solidFill>
                  <a:srgbClr val="F9EFC9"/>
                </a:solidFill>
                <a:latin typeface="Adelle PE Lt"/>
                <a:cs typeface="Adelle PE Lt"/>
              </a:rPr>
              <a:t>to </a:t>
            </a:r>
            <a:r>
              <a:rPr sz="3500" b="0" spc="-15" dirty="0">
                <a:solidFill>
                  <a:srgbClr val="F9EFC9"/>
                </a:solidFill>
                <a:latin typeface="Adelle PE Lt"/>
                <a:cs typeface="Adelle PE Lt"/>
              </a:rPr>
              <a:t>prevent </a:t>
            </a:r>
            <a:r>
              <a:rPr sz="3500" b="0" dirty="0">
                <a:solidFill>
                  <a:srgbClr val="F9EFC9"/>
                </a:solidFill>
                <a:latin typeface="Adelle PE Lt"/>
                <a:cs typeface="Adelle PE Lt"/>
              </a:rPr>
              <a:t>simple </a:t>
            </a:r>
            <a:r>
              <a:rPr sz="3500" b="0" spc="-40" dirty="0">
                <a:solidFill>
                  <a:srgbClr val="F9EFC9"/>
                </a:solidFill>
                <a:latin typeface="Adelle PE Lt"/>
                <a:cs typeface="Adelle PE Lt"/>
              </a:rPr>
              <a:t>attacks </a:t>
            </a:r>
            <a:r>
              <a:rPr sz="3500" b="0" spc="-90" dirty="0">
                <a:solidFill>
                  <a:srgbClr val="F9EFC9"/>
                </a:solidFill>
                <a:latin typeface="Adelle PE Lt"/>
                <a:cs typeface="Adelle PE Lt"/>
              </a:rPr>
              <a:t>,The </a:t>
            </a:r>
            <a:r>
              <a:rPr sz="3500" b="0" spc="-5" dirty="0">
                <a:solidFill>
                  <a:srgbClr val="F9EFC9"/>
                </a:solidFill>
                <a:latin typeface="Adelle PE Lt"/>
                <a:cs typeface="Adelle PE Lt"/>
              </a:rPr>
              <a:t>magic constant </a:t>
            </a:r>
            <a:r>
              <a:rPr sz="3500" b="0" spc="-10" dirty="0">
                <a:solidFill>
                  <a:srgbClr val="F9EFC9"/>
                </a:solidFill>
                <a:latin typeface="Adelle PE Lt"/>
                <a:cs typeface="Adelle PE Lt"/>
              </a:rPr>
              <a:t>delta  </a:t>
            </a:r>
            <a:r>
              <a:rPr sz="3500" b="0" spc="-15" dirty="0">
                <a:solidFill>
                  <a:srgbClr val="F9EFC9"/>
                </a:solidFill>
                <a:latin typeface="Adelle PE Lt"/>
                <a:cs typeface="Adelle PE Lt"/>
              </a:rPr>
              <a:t>we </a:t>
            </a:r>
            <a:r>
              <a:rPr sz="3500" b="0" spc="10" dirty="0">
                <a:solidFill>
                  <a:srgbClr val="F9EFC9"/>
                </a:solidFill>
                <a:latin typeface="Adelle PE Lt"/>
                <a:cs typeface="Adelle PE Lt"/>
              </a:rPr>
              <a:t>used </a:t>
            </a:r>
            <a:r>
              <a:rPr sz="3500" b="0" spc="5" dirty="0">
                <a:solidFill>
                  <a:srgbClr val="F9EFC9"/>
                </a:solidFill>
                <a:latin typeface="Adelle PE Lt"/>
                <a:cs typeface="Adelle PE Lt"/>
              </a:rPr>
              <a:t>is</a:t>
            </a:r>
            <a:r>
              <a:rPr sz="3500" b="0" dirty="0">
                <a:solidFill>
                  <a:srgbClr val="F9EFC9"/>
                </a:solidFill>
                <a:latin typeface="Adelle PE Lt"/>
                <a:cs typeface="Adelle PE Lt"/>
              </a:rPr>
              <a:t> </a:t>
            </a:r>
            <a:r>
              <a:rPr sz="3500" b="0" spc="-10" dirty="0">
                <a:solidFill>
                  <a:srgbClr val="F9EFC9"/>
                </a:solidFill>
                <a:latin typeface="Adelle PE Lt"/>
                <a:cs typeface="Adelle PE Lt"/>
              </a:rPr>
              <a:t>0x9E3779B9</a:t>
            </a:r>
            <a:endParaRPr sz="3500">
              <a:latin typeface="Adelle PE Lt"/>
              <a:cs typeface="Adelle PE Lt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677411" y="3554032"/>
            <a:ext cx="225551" cy="361492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619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85"/>
              </a:spcBef>
            </a:pPr>
            <a:r>
              <a:rPr spc="20" dirty="0"/>
              <a:t>14</a:t>
            </a:r>
            <a:r>
              <a:rPr spc="-229" dirty="0"/>
              <a:t> 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95475" y="1507743"/>
            <a:ext cx="5693663" cy="5608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789293" y="2509043"/>
            <a:ext cx="1958975" cy="604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800" dirty="0">
                <a:solidFill>
                  <a:srgbClr val="7BFFCA"/>
                </a:solidFill>
                <a:latin typeface="Adelle PE"/>
                <a:cs typeface="Adelle PE"/>
              </a:rPr>
              <a:t>D</a:t>
            </a:r>
            <a:r>
              <a:rPr sz="3800" spc="-5" dirty="0">
                <a:solidFill>
                  <a:srgbClr val="7BFFCA"/>
                </a:solidFill>
                <a:latin typeface="Adelle PE"/>
                <a:cs typeface="Adelle PE"/>
              </a:rPr>
              <a:t>e</a:t>
            </a:r>
            <a:r>
              <a:rPr sz="3800" dirty="0">
                <a:solidFill>
                  <a:srgbClr val="7BFFCA"/>
                </a:solidFill>
                <a:latin typeface="Adelle PE"/>
                <a:cs typeface="Adelle PE"/>
              </a:rPr>
              <a:t>cr</a:t>
            </a:r>
            <a:r>
              <a:rPr sz="3800" spc="5" dirty="0">
                <a:solidFill>
                  <a:srgbClr val="7BFFCA"/>
                </a:solidFill>
                <a:latin typeface="Adelle PE"/>
                <a:cs typeface="Adelle PE"/>
              </a:rPr>
              <a:t>y</a:t>
            </a:r>
            <a:r>
              <a:rPr sz="3800" dirty="0">
                <a:solidFill>
                  <a:srgbClr val="7BFFCA"/>
                </a:solidFill>
                <a:latin typeface="Adelle PE"/>
                <a:cs typeface="Adelle PE"/>
              </a:rPr>
              <a:t>p</a:t>
            </a:r>
            <a:r>
              <a:rPr sz="3800" spc="-15" dirty="0">
                <a:solidFill>
                  <a:srgbClr val="7BFFCA"/>
                </a:solidFill>
                <a:latin typeface="Adelle PE"/>
                <a:cs typeface="Adelle PE"/>
              </a:rPr>
              <a:t>t</a:t>
            </a:r>
            <a:r>
              <a:rPr sz="3800" dirty="0">
                <a:solidFill>
                  <a:srgbClr val="7BFFCA"/>
                </a:solidFill>
                <a:latin typeface="Adelle PE"/>
                <a:cs typeface="Adelle PE"/>
              </a:rPr>
              <a:t>:</a:t>
            </a:r>
            <a:endParaRPr sz="3800">
              <a:latin typeface="Adelle PE"/>
              <a:cs typeface="Adelle P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189945" y="3458417"/>
            <a:ext cx="9737090" cy="5619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3500" b="0" spc="5" dirty="0">
                <a:solidFill>
                  <a:srgbClr val="F9EFC9"/>
                </a:solidFill>
                <a:latin typeface="Adelle PE Lt"/>
                <a:cs typeface="Adelle PE Lt"/>
              </a:rPr>
              <a:t>The </a:t>
            </a:r>
            <a:r>
              <a:rPr sz="3500" b="0" dirty="0">
                <a:solidFill>
                  <a:srgbClr val="F9EFC9"/>
                </a:solidFill>
                <a:latin typeface="Adelle PE Lt"/>
                <a:cs typeface="Adelle PE Lt"/>
              </a:rPr>
              <a:t>same </a:t>
            </a:r>
            <a:r>
              <a:rPr sz="3500" b="0" spc="-15" dirty="0">
                <a:solidFill>
                  <a:srgbClr val="F9EFC9"/>
                </a:solidFill>
                <a:latin typeface="Adelle PE Lt"/>
                <a:cs typeface="Adelle PE Lt"/>
              </a:rPr>
              <a:t>steps </a:t>
            </a:r>
            <a:r>
              <a:rPr sz="3500" b="0" dirty="0">
                <a:solidFill>
                  <a:srgbClr val="F9EFC9"/>
                </a:solidFill>
                <a:latin typeface="Adelle PE Lt"/>
                <a:cs typeface="Adelle PE Lt"/>
              </a:rPr>
              <a:t>are </a:t>
            </a:r>
            <a:r>
              <a:rPr sz="3500" b="0" spc="-25" dirty="0">
                <a:solidFill>
                  <a:srgbClr val="F9EFC9"/>
                </a:solidFill>
                <a:latin typeface="Adelle PE Lt"/>
                <a:cs typeface="Adelle PE Lt"/>
              </a:rPr>
              <a:t>repeated </a:t>
            </a:r>
            <a:r>
              <a:rPr sz="3500" b="0" spc="10" dirty="0">
                <a:solidFill>
                  <a:srgbClr val="F9EFC9"/>
                </a:solidFill>
                <a:latin typeface="Adelle PE Lt"/>
                <a:cs typeface="Adelle PE Lt"/>
              </a:rPr>
              <a:t>with </a:t>
            </a:r>
            <a:r>
              <a:rPr sz="3500" b="0" spc="-15" dirty="0">
                <a:solidFill>
                  <a:srgbClr val="F9EFC9"/>
                </a:solidFill>
                <a:latin typeface="Adelle PE Lt"/>
                <a:cs typeface="Adelle PE Lt"/>
              </a:rPr>
              <a:t>reversed</a:t>
            </a:r>
            <a:r>
              <a:rPr sz="3500" b="0" spc="30" dirty="0">
                <a:solidFill>
                  <a:srgbClr val="F9EFC9"/>
                </a:solidFill>
                <a:latin typeface="Adelle PE Lt"/>
                <a:cs typeface="Adelle PE Lt"/>
              </a:rPr>
              <a:t> </a:t>
            </a:r>
            <a:r>
              <a:rPr sz="3500" b="0" spc="-25" dirty="0">
                <a:solidFill>
                  <a:srgbClr val="F9EFC9"/>
                </a:solidFill>
                <a:latin typeface="Adelle PE Lt"/>
                <a:cs typeface="Adelle PE Lt"/>
              </a:rPr>
              <a:t>keys</a:t>
            </a:r>
            <a:endParaRPr sz="3500">
              <a:latin typeface="Adelle PE Lt"/>
              <a:cs typeface="Adelle PE Lt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679355" y="3554032"/>
            <a:ext cx="221615" cy="221615"/>
          </a:xfrm>
          <a:custGeom>
            <a:avLst/>
            <a:gdLst/>
            <a:ahLst/>
            <a:cxnLst/>
            <a:rect l="l" t="t" r="r" b="b"/>
            <a:pathLst>
              <a:path w="221614" h="221614">
                <a:moveTo>
                  <a:pt x="221005" y="0"/>
                </a:moveTo>
                <a:lnTo>
                  <a:pt x="0" y="0"/>
                </a:lnTo>
                <a:lnTo>
                  <a:pt x="0" y="221005"/>
                </a:lnTo>
                <a:lnTo>
                  <a:pt x="221005" y="221005"/>
                </a:lnTo>
                <a:lnTo>
                  <a:pt x="221005" y="0"/>
                </a:lnTo>
                <a:close/>
              </a:path>
            </a:pathLst>
          </a:custGeom>
          <a:solidFill>
            <a:srgbClr val="F9EFC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619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85"/>
              </a:spcBef>
            </a:pPr>
            <a:r>
              <a:rPr spc="20" dirty="0"/>
              <a:t>15</a:t>
            </a:r>
            <a:r>
              <a:rPr spc="-229" dirty="0"/>
              <a:t> 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95475" y="1505711"/>
            <a:ext cx="2023871" cy="56692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180450" y="2955652"/>
            <a:ext cx="10661650" cy="34715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800" dirty="0">
                <a:solidFill>
                  <a:srgbClr val="F9EFC9"/>
                </a:solidFill>
                <a:latin typeface="Adelle PE"/>
                <a:cs typeface="Adelle PE"/>
              </a:rPr>
              <a:t>This </a:t>
            </a:r>
            <a:r>
              <a:rPr sz="3800" spc="-10" dirty="0">
                <a:solidFill>
                  <a:srgbClr val="F9EFC9"/>
                </a:solidFill>
                <a:latin typeface="Adelle PE"/>
                <a:cs typeface="Adelle PE"/>
              </a:rPr>
              <a:t>function the </a:t>
            </a:r>
            <a:r>
              <a:rPr sz="3800" spc="-25" dirty="0">
                <a:solidFill>
                  <a:srgbClr val="F9EFC9"/>
                </a:solidFill>
                <a:latin typeface="Adelle PE"/>
                <a:cs typeface="Adelle PE"/>
              </a:rPr>
              <a:t>reverse operation </a:t>
            </a:r>
            <a:r>
              <a:rPr sz="3800" dirty="0">
                <a:solidFill>
                  <a:srgbClr val="F9EFC9"/>
                </a:solidFill>
                <a:latin typeface="Adelle PE"/>
                <a:cs typeface="Adelle PE"/>
              </a:rPr>
              <a:t>of</a:t>
            </a:r>
            <a:r>
              <a:rPr sz="3800" spc="55" dirty="0">
                <a:solidFill>
                  <a:srgbClr val="F9EFC9"/>
                </a:solidFill>
                <a:latin typeface="Adelle PE"/>
                <a:cs typeface="Adelle PE"/>
              </a:rPr>
              <a:t> </a:t>
            </a:r>
            <a:r>
              <a:rPr sz="3800" spc="-15" dirty="0">
                <a:solidFill>
                  <a:srgbClr val="F9EFC9"/>
                </a:solidFill>
                <a:latin typeface="Adelle PE"/>
                <a:cs typeface="Adelle PE"/>
              </a:rPr>
              <a:t>combine.</a:t>
            </a:r>
            <a:endParaRPr sz="3800">
              <a:latin typeface="Adelle PE"/>
              <a:cs typeface="Adelle PE"/>
            </a:endParaRPr>
          </a:p>
          <a:p>
            <a:pPr marL="12700" marR="3695065">
              <a:lnSpc>
                <a:spcPct val="100000"/>
              </a:lnSpc>
              <a:spcBef>
                <a:spcPts val="4330"/>
              </a:spcBef>
            </a:pPr>
            <a:r>
              <a:rPr sz="3800" dirty="0">
                <a:solidFill>
                  <a:srgbClr val="F9EFC9"/>
                </a:solidFill>
                <a:latin typeface="Adelle PE"/>
                <a:cs typeface="Adelle PE"/>
              </a:rPr>
              <a:t>It </a:t>
            </a:r>
            <a:r>
              <a:rPr sz="3800" spc="-5" dirty="0">
                <a:solidFill>
                  <a:srgbClr val="F9EFC9"/>
                </a:solidFill>
                <a:latin typeface="Adelle PE"/>
                <a:cs typeface="Adelle PE"/>
              </a:rPr>
              <a:t>uses </a:t>
            </a:r>
            <a:r>
              <a:rPr sz="3800" spc="-10" dirty="0">
                <a:solidFill>
                  <a:srgbClr val="F9EFC9"/>
                </a:solidFill>
                <a:latin typeface="Adelle PE"/>
                <a:cs typeface="Adelle PE"/>
              </a:rPr>
              <a:t>the </a:t>
            </a:r>
            <a:r>
              <a:rPr sz="3800" spc="-25" dirty="0">
                <a:solidFill>
                  <a:srgbClr val="F9EFC9"/>
                </a:solidFill>
                <a:latin typeface="Adelle PE"/>
                <a:cs typeface="Adelle PE"/>
              </a:rPr>
              <a:t>returned </a:t>
            </a:r>
            <a:r>
              <a:rPr sz="3800" spc="-50" dirty="0">
                <a:solidFill>
                  <a:srgbClr val="F9EFC9"/>
                </a:solidFill>
                <a:latin typeface="Adelle PE"/>
                <a:cs typeface="Adelle PE"/>
              </a:rPr>
              <a:t>array </a:t>
            </a:r>
            <a:r>
              <a:rPr sz="3800" spc="-10" dirty="0">
                <a:solidFill>
                  <a:srgbClr val="F9EFC9"/>
                </a:solidFill>
                <a:latin typeface="Adelle PE"/>
                <a:cs typeface="Adelle PE"/>
              </a:rPr>
              <a:t>from  encryption </a:t>
            </a:r>
            <a:r>
              <a:rPr sz="3800" dirty="0">
                <a:solidFill>
                  <a:srgbClr val="F9EFC9"/>
                </a:solidFill>
                <a:latin typeface="Adelle PE"/>
                <a:cs typeface="Adelle PE"/>
              </a:rPr>
              <a:t>or</a:t>
            </a:r>
            <a:r>
              <a:rPr sz="3800" spc="5" dirty="0">
                <a:solidFill>
                  <a:srgbClr val="F9EFC9"/>
                </a:solidFill>
                <a:latin typeface="Adelle PE"/>
                <a:cs typeface="Adelle PE"/>
              </a:rPr>
              <a:t> </a:t>
            </a:r>
            <a:r>
              <a:rPr sz="3800" spc="-10" dirty="0">
                <a:solidFill>
                  <a:srgbClr val="F9EFC9"/>
                </a:solidFill>
                <a:latin typeface="Adelle PE"/>
                <a:cs typeface="Adelle PE"/>
              </a:rPr>
              <a:t>decryption,</a:t>
            </a:r>
            <a:endParaRPr sz="3800">
              <a:latin typeface="Adelle PE"/>
              <a:cs typeface="Adelle PE"/>
            </a:endParaRPr>
          </a:p>
          <a:p>
            <a:pPr marL="12700" marR="3197225">
              <a:lnSpc>
                <a:spcPct val="100000"/>
              </a:lnSpc>
            </a:pPr>
            <a:r>
              <a:rPr sz="3800" spc="-25" dirty="0">
                <a:solidFill>
                  <a:srgbClr val="F9EFC9"/>
                </a:solidFill>
                <a:latin typeface="Adelle PE"/>
                <a:cs typeface="Adelle PE"/>
              </a:rPr>
              <a:t>every </a:t>
            </a:r>
            <a:r>
              <a:rPr sz="3800" spc="-10" dirty="0">
                <a:solidFill>
                  <a:srgbClr val="F9EFC9"/>
                </a:solidFill>
                <a:latin typeface="Adelle PE"/>
                <a:cs typeface="Adelle PE"/>
              </a:rPr>
              <a:t>32-bit </a:t>
            </a:r>
            <a:r>
              <a:rPr sz="3800" spc="-25" dirty="0">
                <a:solidFill>
                  <a:srgbClr val="F9EFC9"/>
                </a:solidFill>
                <a:latin typeface="Adelle PE"/>
                <a:cs typeface="Adelle PE"/>
              </a:rPr>
              <a:t>integer </a:t>
            </a:r>
            <a:r>
              <a:rPr sz="3800" spc="-70" dirty="0">
                <a:solidFill>
                  <a:srgbClr val="F9EFC9"/>
                </a:solidFill>
                <a:latin typeface="Adelle PE"/>
                <a:cs typeface="Adelle PE"/>
              </a:rPr>
              <a:t>splitted </a:t>
            </a:r>
            <a:r>
              <a:rPr sz="3800" spc="-40" dirty="0">
                <a:solidFill>
                  <a:srgbClr val="F9EFC9"/>
                </a:solidFill>
                <a:latin typeface="Adelle PE"/>
                <a:cs typeface="Adelle PE"/>
              </a:rPr>
              <a:t>into </a:t>
            </a:r>
            <a:r>
              <a:rPr sz="3800" dirty="0">
                <a:solidFill>
                  <a:srgbClr val="F9EFC9"/>
                </a:solidFill>
                <a:latin typeface="Adelle PE"/>
                <a:cs typeface="Adelle PE"/>
              </a:rPr>
              <a:t>4  </a:t>
            </a:r>
            <a:r>
              <a:rPr sz="3800" spc="-10" dirty="0">
                <a:solidFill>
                  <a:srgbClr val="F9EFC9"/>
                </a:solidFill>
                <a:latin typeface="Adelle PE"/>
                <a:cs typeface="Adelle PE"/>
              </a:rPr>
              <a:t>chars.</a:t>
            </a:r>
            <a:endParaRPr sz="3800">
              <a:latin typeface="Adelle PE"/>
              <a:cs typeface="Adelle PE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761235" y="3056129"/>
            <a:ext cx="243839" cy="141427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008868" y="4322064"/>
            <a:ext cx="5583935" cy="49072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619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85"/>
              </a:spcBef>
            </a:pPr>
            <a:r>
              <a:rPr spc="20" dirty="0"/>
              <a:t>16</a:t>
            </a:r>
            <a:r>
              <a:rPr spc="-229" dirty="0"/>
              <a:t> 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84200" y="1431168"/>
            <a:ext cx="13449935" cy="604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800" b="1" spc="-5" dirty="0">
                <a:solidFill>
                  <a:srgbClr val="E98914"/>
                </a:solidFill>
                <a:latin typeface="Adelle PE Sb"/>
                <a:cs typeface="Adelle PE Sb"/>
              </a:rPr>
              <a:t>UPGRADE </a:t>
            </a:r>
            <a:r>
              <a:rPr sz="3800" b="1" spc="-10" dirty="0">
                <a:solidFill>
                  <a:srgbClr val="E98914"/>
                </a:solidFill>
                <a:latin typeface="Adelle PE Sb"/>
                <a:cs typeface="Adelle PE Sb"/>
              </a:rPr>
              <a:t>CODE </a:t>
            </a:r>
            <a:r>
              <a:rPr sz="3800" b="1" spc="-35" dirty="0">
                <a:solidFill>
                  <a:srgbClr val="E98914"/>
                </a:solidFill>
                <a:latin typeface="Adelle PE Sb"/>
                <a:cs typeface="Adelle PE Sb"/>
              </a:rPr>
              <a:t>TO </a:t>
            </a:r>
            <a:r>
              <a:rPr sz="3800" b="1" spc="-30" dirty="0">
                <a:solidFill>
                  <a:srgbClr val="E98914"/>
                </a:solidFill>
                <a:latin typeface="Adelle PE Sb"/>
                <a:cs typeface="Adelle PE Sb"/>
              </a:rPr>
              <a:t>WORK </a:t>
            </a:r>
            <a:r>
              <a:rPr sz="3800" b="1" dirty="0">
                <a:solidFill>
                  <a:srgbClr val="E98914"/>
                </a:solidFill>
                <a:latin typeface="Adelle PE Sb"/>
                <a:cs typeface="Adelle PE Sb"/>
              </a:rPr>
              <a:t>ON </a:t>
            </a:r>
            <a:r>
              <a:rPr sz="3800" b="1" spc="-50" dirty="0">
                <a:solidFill>
                  <a:srgbClr val="E98914"/>
                </a:solidFill>
                <a:latin typeface="Adelle PE Sb"/>
                <a:cs typeface="Adelle PE Sb"/>
              </a:rPr>
              <a:t>MULTIPLE </a:t>
            </a:r>
            <a:r>
              <a:rPr sz="3800" b="1" spc="15" dirty="0">
                <a:solidFill>
                  <a:srgbClr val="E98914"/>
                </a:solidFill>
                <a:latin typeface="Adelle PE Sb"/>
                <a:cs typeface="Adelle PE Sb"/>
              </a:rPr>
              <a:t>64 </a:t>
            </a:r>
            <a:r>
              <a:rPr sz="3800" b="1" dirty="0">
                <a:solidFill>
                  <a:srgbClr val="E98914"/>
                </a:solidFill>
                <a:latin typeface="Adelle PE Sb"/>
                <a:cs typeface="Adelle PE Sb"/>
              </a:rPr>
              <a:t>BIT</a:t>
            </a:r>
            <a:r>
              <a:rPr sz="3800" b="1" spc="75" dirty="0">
                <a:solidFill>
                  <a:srgbClr val="E98914"/>
                </a:solidFill>
                <a:latin typeface="Adelle PE Sb"/>
                <a:cs typeface="Adelle PE Sb"/>
              </a:rPr>
              <a:t> </a:t>
            </a:r>
            <a:r>
              <a:rPr sz="3800" b="1" spc="-10" dirty="0">
                <a:solidFill>
                  <a:srgbClr val="E98914"/>
                </a:solidFill>
                <a:latin typeface="Adelle PE Sb"/>
                <a:cs typeface="Adelle PE Sb"/>
              </a:rPr>
              <a:t>BLOCKS</a:t>
            </a:r>
            <a:endParaRPr sz="3800">
              <a:latin typeface="Adelle PE Sb"/>
              <a:cs typeface="Adelle PE Sb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367210" y="2677757"/>
            <a:ext cx="14178915" cy="5900420"/>
          </a:xfrm>
          <a:prstGeom prst="rect">
            <a:avLst/>
          </a:prstGeom>
        </p:spPr>
        <p:txBody>
          <a:bodyPr vert="horz" wrap="square" lIns="0" tIns="2901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285"/>
              </a:spcBef>
            </a:pPr>
            <a:r>
              <a:rPr sz="3800" spc="-30" dirty="0">
                <a:solidFill>
                  <a:srgbClr val="7BFFCA"/>
                </a:solidFill>
                <a:latin typeface="Adelle PE"/>
                <a:cs typeface="Adelle PE"/>
              </a:rPr>
              <a:t>Steps </a:t>
            </a:r>
            <a:r>
              <a:rPr sz="3800" spc="-65" dirty="0">
                <a:solidFill>
                  <a:srgbClr val="7BFFCA"/>
                </a:solidFill>
                <a:latin typeface="Adelle PE"/>
                <a:cs typeface="Adelle PE"/>
              </a:rPr>
              <a:t>to </a:t>
            </a:r>
            <a:r>
              <a:rPr sz="3800" spc="-10" dirty="0">
                <a:solidFill>
                  <a:srgbClr val="7BFFCA"/>
                </a:solidFill>
                <a:latin typeface="Adelle PE"/>
                <a:cs typeface="Adelle PE"/>
              </a:rPr>
              <a:t>implement </a:t>
            </a:r>
            <a:r>
              <a:rPr sz="3800" dirty="0">
                <a:solidFill>
                  <a:srgbClr val="7BFFCA"/>
                </a:solidFill>
                <a:latin typeface="Adelle PE"/>
                <a:cs typeface="Adelle PE"/>
              </a:rPr>
              <a:t>this</a:t>
            </a:r>
            <a:r>
              <a:rPr sz="3800" spc="100" dirty="0">
                <a:solidFill>
                  <a:srgbClr val="7BFFCA"/>
                </a:solidFill>
                <a:latin typeface="Adelle PE"/>
                <a:cs typeface="Adelle PE"/>
              </a:rPr>
              <a:t> </a:t>
            </a:r>
            <a:r>
              <a:rPr sz="3800" spc="-55" dirty="0">
                <a:solidFill>
                  <a:srgbClr val="7BFFCA"/>
                </a:solidFill>
                <a:latin typeface="Adelle PE"/>
                <a:cs typeface="Adelle PE"/>
              </a:rPr>
              <a:t>feature</a:t>
            </a:r>
            <a:endParaRPr sz="3800">
              <a:latin typeface="Adelle PE"/>
              <a:cs typeface="Adelle PE"/>
            </a:endParaRPr>
          </a:p>
          <a:p>
            <a:pPr marL="1669414">
              <a:lnSpc>
                <a:spcPct val="100000"/>
              </a:lnSpc>
              <a:spcBef>
                <a:spcPts val="2190"/>
              </a:spcBef>
            </a:pPr>
            <a:r>
              <a:rPr sz="3800" spc="-10" dirty="0">
                <a:solidFill>
                  <a:srgbClr val="F9EFC9"/>
                </a:solidFill>
                <a:latin typeface="Adelle PE"/>
                <a:cs typeface="Adelle PE"/>
              </a:rPr>
              <a:t>Split the </a:t>
            </a:r>
            <a:r>
              <a:rPr sz="3800" spc="-5" dirty="0">
                <a:solidFill>
                  <a:srgbClr val="F9EFC9"/>
                </a:solidFill>
                <a:latin typeface="Adelle PE"/>
                <a:cs typeface="Adelle PE"/>
              </a:rPr>
              <a:t>input </a:t>
            </a:r>
            <a:r>
              <a:rPr sz="3800" spc="-40" dirty="0">
                <a:solidFill>
                  <a:srgbClr val="F9EFC9"/>
                </a:solidFill>
                <a:latin typeface="Adelle PE"/>
                <a:cs typeface="Adelle PE"/>
              </a:rPr>
              <a:t>into </a:t>
            </a:r>
            <a:r>
              <a:rPr sz="3800" spc="-15" dirty="0">
                <a:solidFill>
                  <a:srgbClr val="F9EFC9"/>
                </a:solidFill>
                <a:latin typeface="Adelle PE"/>
                <a:cs typeface="Adelle PE"/>
              </a:rPr>
              <a:t>blocks </a:t>
            </a:r>
            <a:r>
              <a:rPr sz="3800" dirty="0">
                <a:solidFill>
                  <a:srgbClr val="F9EFC9"/>
                </a:solidFill>
                <a:latin typeface="Adelle PE"/>
                <a:cs typeface="Adelle PE"/>
              </a:rPr>
              <a:t>of 8</a:t>
            </a:r>
            <a:r>
              <a:rPr sz="3800" spc="70" dirty="0">
                <a:solidFill>
                  <a:srgbClr val="F9EFC9"/>
                </a:solidFill>
                <a:latin typeface="Adelle PE"/>
                <a:cs typeface="Adelle PE"/>
              </a:rPr>
              <a:t> </a:t>
            </a:r>
            <a:r>
              <a:rPr sz="3800" spc="-10" dirty="0">
                <a:solidFill>
                  <a:srgbClr val="F9EFC9"/>
                </a:solidFill>
                <a:latin typeface="Adelle PE"/>
                <a:cs typeface="Adelle PE"/>
              </a:rPr>
              <a:t>chars</a:t>
            </a:r>
            <a:endParaRPr sz="3800">
              <a:latin typeface="Adelle PE"/>
              <a:cs typeface="Adelle PE"/>
            </a:endParaRPr>
          </a:p>
          <a:p>
            <a:pPr marL="1669414" marR="5080">
              <a:lnSpc>
                <a:spcPct val="123600"/>
              </a:lnSpc>
            </a:pPr>
            <a:r>
              <a:rPr sz="3800" spc="-60" dirty="0">
                <a:solidFill>
                  <a:srgbClr val="F9EFC9"/>
                </a:solidFill>
                <a:latin typeface="Adelle PE"/>
                <a:cs typeface="Adelle PE"/>
              </a:rPr>
              <a:t>Iterate </a:t>
            </a:r>
            <a:r>
              <a:rPr sz="3800" dirty="0">
                <a:solidFill>
                  <a:srgbClr val="F9EFC9"/>
                </a:solidFill>
                <a:latin typeface="Adelle PE"/>
                <a:cs typeface="Adelle PE"/>
              </a:rPr>
              <a:t>on </a:t>
            </a:r>
            <a:r>
              <a:rPr sz="3800" spc="-20" dirty="0">
                <a:solidFill>
                  <a:srgbClr val="F9EFC9"/>
                </a:solidFill>
                <a:latin typeface="Adelle PE"/>
                <a:cs typeface="Adelle PE"/>
              </a:rPr>
              <a:t>each </a:t>
            </a:r>
            <a:r>
              <a:rPr sz="3800" spc="-15" dirty="0">
                <a:solidFill>
                  <a:srgbClr val="F9EFC9"/>
                </a:solidFill>
                <a:latin typeface="Adelle PE"/>
                <a:cs typeface="Adelle PE"/>
              </a:rPr>
              <a:t>block </a:t>
            </a:r>
            <a:r>
              <a:rPr sz="3800" spc="-65" dirty="0">
                <a:solidFill>
                  <a:srgbClr val="F9EFC9"/>
                </a:solidFill>
                <a:latin typeface="Adelle PE"/>
                <a:cs typeface="Adelle PE"/>
              </a:rPr>
              <a:t>to </a:t>
            </a:r>
            <a:r>
              <a:rPr sz="3800" spc="-15" dirty="0">
                <a:solidFill>
                  <a:srgbClr val="F9EFC9"/>
                </a:solidFill>
                <a:latin typeface="Adelle PE"/>
                <a:cs typeface="Adelle PE"/>
              </a:rPr>
              <a:t>combine </a:t>
            </a:r>
            <a:r>
              <a:rPr sz="3800" dirty="0">
                <a:solidFill>
                  <a:srgbClr val="F9EFC9"/>
                </a:solidFill>
                <a:latin typeface="Adelle PE"/>
                <a:cs typeface="Adelle PE"/>
              </a:rPr>
              <a:t>and </a:t>
            </a:r>
            <a:r>
              <a:rPr sz="3800" spc="-40" dirty="0">
                <a:solidFill>
                  <a:srgbClr val="F9EFC9"/>
                </a:solidFill>
                <a:latin typeface="Adelle PE"/>
                <a:cs typeface="Adelle PE"/>
              </a:rPr>
              <a:t>generate </a:t>
            </a:r>
            <a:r>
              <a:rPr sz="3800" dirty="0">
                <a:solidFill>
                  <a:srgbClr val="F9EFC9"/>
                </a:solidFill>
                <a:latin typeface="Adelle PE"/>
                <a:cs typeface="Adelle PE"/>
              </a:rPr>
              <a:t>2 </a:t>
            </a:r>
            <a:r>
              <a:rPr sz="3800" spc="-25" dirty="0">
                <a:solidFill>
                  <a:srgbClr val="F9EFC9"/>
                </a:solidFill>
                <a:latin typeface="Adelle PE"/>
                <a:cs typeface="Adelle PE"/>
              </a:rPr>
              <a:t>integers  </a:t>
            </a:r>
            <a:r>
              <a:rPr sz="3800" spc="-5" dirty="0">
                <a:solidFill>
                  <a:srgbClr val="F9EFC9"/>
                </a:solidFill>
                <a:latin typeface="Adelle PE"/>
                <a:cs typeface="Adelle PE"/>
              </a:rPr>
              <a:t>encrypt </a:t>
            </a:r>
            <a:r>
              <a:rPr sz="3800" spc="-10" dirty="0">
                <a:solidFill>
                  <a:srgbClr val="F9EFC9"/>
                </a:solidFill>
                <a:latin typeface="Adelle PE"/>
                <a:cs typeface="Adelle PE"/>
              </a:rPr>
              <a:t>these</a:t>
            </a:r>
            <a:r>
              <a:rPr sz="3800" dirty="0">
                <a:solidFill>
                  <a:srgbClr val="F9EFC9"/>
                </a:solidFill>
                <a:latin typeface="Adelle PE"/>
                <a:cs typeface="Adelle PE"/>
              </a:rPr>
              <a:t> </a:t>
            </a:r>
            <a:r>
              <a:rPr sz="3800" spc="-25" dirty="0">
                <a:solidFill>
                  <a:srgbClr val="F9EFC9"/>
                </a:solidFill>
                <a:latin typeface="Adelle PE"/>
                <a:cs typeface="Adelle PE"/>
              </a:rPr>
              <a:t>integers</a:t>
            </a:r>
            <a:endParaRPr sz="3800">
              <a:latin typeface="Adelle PE"/>
              <a:cs typeface="Adelle PE"/>
            </a:endParaRPr>
          </a:p>
          <a:p>
            <a:pPr marL="1669414">
              <a:lnSpc>
                <a:spcPct val="100000"/>
              </a:lnSpc>
              <a:spcBef>
                <a:spcPts val="1075"/>
              </a:spcBef>
            </a:pPr>
            <a:r>
              <a:rPr sz="3800" dirty="0">
                <a:solidFill>
                  <a:srgbClr val="F9EFC9"/>
                </a:solidFill>
                <a:latin typeface="Adelle PE"/>
                <a:cs typeface="Adelle PE"/>
              </a:rPr>
              <a:t>split </a:t>
            </a:r>
            <a:r>
              <a:rPr sz="3800" spc="-10" dirty="0">
                <a:solidFill>
                  <a:srgbClr val="F9EFC9"/>
                </a:solidFill>
                <a:latin typeface="Adelle PE"/>
                <a:cs typeface="Adelle PE"/>
              </a:rPr>
              <a:t>the </a:t>
            </a:r>
            <a:r>
              <a:rPr sz="3800" spc="-20" dirty="0">
                <a:solidFill>
                  <a:srgbClr val="F9EFC9"/>
                </a:solidFill>
                <a:latin typeface="Adelle PE"/>
                <a:cs typeface="Adelle PE"/>
              </a:rPr>
              <a:t>encrypted</a:t>
            </a:r>
            <a:r>
              <a:rPr sz="3800" spc="5" dirty="0">
                <a:solidFill>
                  <a:srgbClr val="F9EFC9"/>
                </a:solidFill>
                <a:latin typeface="Adelle PE"/>
                <a:cs typeface="Adelle PE"/>
              </a:rPr>
              <a:t> </a:t>
            </a:r>
            <a:r>
              <a:rPr sz="3800" spc="-25" dirty="0">
                <a:solidFill>
                  <a:srgbClr val="F9EFC9"/>
                </a:solidFill>
                <a:latin typeface="Adelle PE"/>
                <a:cs typeface="Adelle PE"/>
              </a:rPr>
              <a:t>integers</a:t>
            </a:r>
            <a:endParaRPr sz="3800">
              <a:latin typeface="Adelle PE"/>
              <a:cs typeface="Adelle PE"/>
            </a:endParaRPr>
          </a:p>
          <a:p>
            <a:pPr marL="1669414">
              <a:lnSpc>
                <a:spcPct val="100000"/>
              </a:lnSpc>
              <a:spcBef>
                <a:spcPts val="1075"/>
              </a:spcBef>
            </a:pPr>
            <a:r>
              <a:rPr sz="3800" spc="-35" dirty="0">
                <a:solidFill>
                  <a:srgbClr val="F9EFC9"/>
                </a:solidFill>
                <a:latin typeface="Adelle PE"/>
                <a:cs typeface="Adelle PE"/>
              </a:rPr>
              <a:t>store </a:t>
            </a:r>
            <a:r>
              <a:rPr sz="3800" spc="-10" dirty="0">
                <a:solidFill>
                  <a:srgbClr val="F9EFC9"/>
                </a:solidFill>
                <a:latin typeface="Adelle PE"/>
                <a:cs typeface="Adelle PE"/>
              </a:rPr>
              <a:t>the </a:t>
            </a:r>
            <a:r>
              <a:rPr sz="3800" spc="-20" dirty="0">
                <a:solidFill>
                  <a:srgbClr val="F9EFC9"/>
                </a:solidFill>
                <a:latin typeface="Adelle PE"/>
                <a:cs typeface="Adelle PE"/>
              </a:rPr>
              <a:t>encrypted </a:t>
            </a:r>
            <a:r>
              <a:rPr sz="3800" spc="-40" dirty="0">
                <a:solidFill>
                  <a:srgbClr val="F9EFC9"/>
                </a:solidFill>
                <a:latin typeface="Adelle PE"/>
                <a:cs typeface="Adelle PE"/>
              </a:rPr>
              <a:t>text </a:t>
            </a:r>
            <a:r>
              <a:rPr sz="3800" dirty="0">
                <a:solidFill>
                  <a:srgbClr val="F9EFC9"/>
                </a:solidFill>
                <a:latin typeface="Adelle PE"/>
                <a:cs typeface="Adelle PE"/>
              </a:rPr>
              <a:t>in a </a:t>
            </a:r>
            <a:r>
              <a:rPr sz="3800" spc="-20" dirty="0">
                <a:solidFill>
                  <a:srgbClr val="F9EFC9"/>
                </a:solidFill>
                <a:latin typeface="Adelle PE"/>
                <a:cs typeface="Adelle PE"/>
              </a:rPr>
              <a:t>new</a:t>
            </a:r>
            <a:r>
              <a:rPr sz="3800" spc="100" dirty="0">
                <a:solidFill>
                  <a:srgbClr val="F9EFC9"/>
                </a:solidFill>
                <a:latin typeface="Adelle PE"/>
                <a:cs typeface="Adelle PE"/>
              </a:rPr>
              <a:t> </a:t>
            </a:r>
            <a:r>
              <a:rPr sz="3800" dirty="0">
                <a:solidFill>
                  <a:srgbClr val="F9EFC9"/>
                </a:solidFill>
                <a:latin typeface="Adelle PE"/>
                <a:cs typeface="Adelle PE"/>
              </a:rPr>
              <a:t>string</a:t>
            </a:r>
            <a:endParaRPr sz="3800">
              <a:latin typeface="Adelle PE"/>
              <a:cs typeface="Adelle PE"/>
            </a:endParaRPr>
          </a:p>
          <a:p>
            <a:pPr marL="2844800" marR="3404870" indent="-565785">
              <a:lnSpc>
                <a:spcPts val="2990"/>
              </a:lnSpc>
              <a:spcBef>
                <a:spcPts val="4260"/>
              </a:spcBef>
            </a:pPr>
            <a:r>
              <a:rPr sz="2850" b="0" spc="5" dirty="0">
                <a:solidFill>
                  <a:srgbClr val="D54045"/>
                </a:solidFill>
                <a:latin typeface="Adelle PE Lt"/>
                <a:cs typeface="Adelle PE Lt"/>
              </a:rPr>
              <a:t>This </a:t>
            </a:r>
            <a:r>
              <a:rPr sz="2850" b="0" spc="-5" dirty="0">
                <a:solidFill>
                  <a:srgbClr val="D54045"/>
                </a:solidFill>
                <a:latin typeface="Adelle PE Lt"/>
                <a:cs typeface="Adelle PE Lt"/>
              </a:rPr>
              <a:t>code </a:t>
            </a:r>
            <a:r>
              <a:rPr sz="2850" b="0" spc="-10" dirty="0">
                <a:solidFill>
                  <a:srgbClr val="D54045"/>
                </a:solidFill>
                <a:latin typeface="Adelle PE Lt"/>
                <a:cs typeface="Adelle PE Lt"/>
              </a:rPr>
              <a:t>works </a:t>
            </a:r>
            <a:r>
              <a:rPr sz="2850" b="0" spc="-35" dirty="0">
                <a:solidFill>
                  <a:srgbClr val="D54045"/>
                </a:solidFill>
                <a:latin typeface="Adelle PE Lt"/>
                <a:cs typeface="Adelle PE Lt"/>
              </a:rPr>
              <a:t>fine </a:t>
            </a:r>
            <a:r>
              <a:rPr sz="2850" b="0" spc="5" dirty="0">
                <a:solidFill>
                  <a:srgbClr val="D54045"/>
                </a:solidFill>
                <a:latin typeface="Adelle PE Lt"/>
                <a:cs typeface="Adelle PE Lt"/>
              </a:rPr>
              <a:t>with a string of </a:t>
            </a:r>
            <a:r>
              <a:rPr sz="2850" b="0" spc="-5" dirty="0">
                <a:solidFill>
                  <a:srgbClr val="D54045"/>
                </a:solidFill>
                <a:latin typeface="Adelle PE Lt"/>
                <a:cs typeface="Adelle PE Lt"/>
              </a:rPr>
              <a:t>multiples </a:t>
            </a:r>
            <a:r>
              <a:rPr sz="2850" b="0" spc="5" dirty="0">
                <a:solidFill>
                  <a:srgbClr val="D54045"/>
                </a:solidFill>
                <a:latin typeface="Adelle PE Lt"/>
                <a:cs typeface="Adelle PE Lt"/>
              </a:rPr>
              <a:t>of </a:t>
            </a:r>
            <a:r>
              <a:rPr sz="2850" b="0" dirty="0">
                <a:solidFill>
                  <a:srgbClr val="D54045"/>
                </a:solidFill>
                <a:latin typeface="Adelle PE Lt"/>
                <a:cs typeface="Adelle PE Lt"/>
              </a:rPr>
              <a:t>8,  other strings </a:t>
            </a:r>
            <a:r>
              <a:rPr sz="2850" b="0" spc="-5" dirty="0">
                <a:solidFill>
                  <a:srgbClr val="D54045"/>
                </a:solidFill>
                <a:latin typeface="Adelle PE Lt"/>
                <a:cs typeface="Adelle PE Lt"/>
              </a:rPr>
              <a:t>must be </a:t>
            </a:r>
            <a:r>
              <a:rPr sz="2850" b="0" dirty="0">
                <a:solidFill>
                  <a:srgbClr val="D54045"/>
                </a:solidFill>
                <a:latin typeface="Adelle PE Lt"/>
                <a:cs typeface="Adelle PE Lt"/>
              </a:rPr>
              <a:t>appended </a:t>
            </a:r>
            <a:r>
              <a:rPr sz="2850" b="0" spc="5" dirty="0">
                <a:solidFill>
                  <a:srgbClr val="D54045"/>
                </a:solidFill>
                <a:latin typeface="Adelle PE Lt"/>
                <a:cs typeface="Adelle PE Lt"/>
              </a:rPr>
              <a:t>with</a:t>
            </a:r>
            <a:r>
              <a:rPr sz="2850" b="0" dirty="0">
                <a:solidFill>
                  <a:srgbClr val="D54045"/>
                </a:solidFill>
                <a:latin typeface="Adelle PE Lt"/>
                <a:cs typeface="Adelle PE Lt"/>
              </a:rPr>
              <a:t> </a:t>
            </a:r>
            <a:r>
              <a:rPr sz="2850" b="0" spc="5" dirty="0">
                <a:solidFill>
                  <a:srgbClr val="D54045"/>
                </a:solidFill>
                <a:latin typeface="Adelle PE Lt"/>
                <a:cs typeface="Adelle PE Lt"/>
              </a:rPr>
              <a:t>(0x00).</a:t>
            </a:r>
            <a:endParaRPr sz="2850">
              <a:latin typeface="Adelle PE Lt"/>
              <a:cs typeface="Adelle PE Lt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563620" y="3952241"/>
            <a:ext cx="243839" cy="31089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619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85"/>
              </a:spcBef>
            </a:pPr>
            <a:r>
              <a:rPr spc="20" dirty="0"/>
              <a:t>17</a:t>
            </a:r>
            <a:r>
              <a:rPr spc="-229" dirty="0"/>
              <a:t> 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84200" y="1431168"/>
            <a:ext cx="8895715" cy="604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800" b="1" spc="-5" dirty="0">
                <a:solidFill>
                  <a:srgbClr val="E98914"/>
                </a:solidFill>
                <a:latin typeface="Adelle PE Sb"/>
                <a:cs typeface="Adelle PE Sb"/>
              </a:rPr>
              <a:t>UPGRADE </a:t>
            </a:r>
            <a:r>
              <a:rPr sz="3800" b="1" spc="-10" dirty="0">
                <a:solidFill>
                  <a:srgbClr val="E98914"/>
                </a:solidFill>
                <a:latin typeface="Adelle PE Sb"/>
                <a:cs typeface="Adelle PE Sb"/>
              </a:rPr>
              <a:t>CODE </a:t>
            </a:r>
            <a:r>
              <a:rPr sz="3800" b="1" spc="-35" dirty="0">
                <a:solidFill>
                  <a:srgbClr val="E98914"/>
                </a:solidFill>
                <a:latin typeface="Adelle PE Sb"/>
                <a:cs typeface="Adelle PE Sb"/>
              </a:rPr>
              <a:t>TO </a:t>
            </a:r>
            <a:r>
              <a:rPr sz="3800" b="1" dirty="0">
                <a:solidFill>
                  <a:srgbClr val="E98914"/>
                </a:solidFill>
                <a:latin typeface="Adelle PE Sb"/>
                <a:cs typeface="Adelle PE Sb"/>
              </a:rPr>
              <a:t>BE</a:t>
            </a:r>
            <a:r>
              <a:rPr sz="3800" b="1" spc="15" dirty="0">
                <a:solidFill>
                  <a:srgbClr val="E98914"/>
                </a:solidFill>
                <a:latin typeface="Adelle PE Sb"/>
                <a:cs typeface="Adelle PE Sb"/>
              </a:rPr>
              <a:t> </a:t>
            </a:r>
            <a:r>
              <a:rPr sz="3800" b="1" spc="-15" dirty="0">
                <a:solidFill>
                  <a:srgbClr val="E98914"/>
                </a:solidFill>
                <a:latin typeface="Adelle PE Sb"/>
                <a:cs typeface="Adelle PE Sb"/>
              </a:rPr>
              <a:t>INTERACTIVE</a:t>
            </a:r>
            <a:endParaRPr sz="3800">
              <a:latin typeface="Adelle PE Sb"/>
              <a:cs typeface="Adelle PE Sb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367210" y="2677674"/>
            <a:ext cx="12217400" cy="3750310"/>
          </a:xfrm>
          <a:prstGeom prst="rect">
            <a:avLst/>
          </a:prstGeom>
        </p:spPr>
        <p:txBody>
          <a:bodyPr vert="horz" wrap="square" lIns="0" tIns="2901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285"/>
              </a:spcBef>
            </a:pPr>
            <a:r>
              <a:rPr sz="3800" spc="-50" dirty="0">
                <a:solidFill>
                  <a:srgbClr val="7BFFCA"/>
                </a:solidFill>
                <a:latin typeface="Adelle PE"/>
                <a:cs typeface="Adelle PE"/>
              </a:rPr>
              <a:t>Pop </a:t>
            </a:r>
            <a:r>
              <a:rPr sz="3800" dirty="0">
                <a:solidFill>
                  <a:srgbClr val="7BFFCA"/>
                </a:solidFill>
                <a:latin typeface="Adelle PE"/>
                <a:cs typeface="Adelle PE"/>
              </a:rPr>
              <a:t>up </a:t>
            </a:r>
            <a:r>
              <a:rPr sz="3800" spc="-20" dirty="0">
                <a:solidFill>
                  <a:srgbClr val="7BFFCA"/>
                </a:solidFill>
                <a:latin typeface="Adelle PE"/>
                <a:cs typeface="Adelle PE"/>
              </a:rPr>
              <a:t>message</a:t>
            </a:r>
            <a:r>
              <a:rPr sz="3800" spc="45" dirty="0">
                <a:solidFill>
                  <a:srgbClr val="7BFFCA"/>
                </a:solidFill>
                <a:latin typeface="Adelle PE"/>
                <a:cs typeface="Adelle PE"/>
              </a:rPr>
              <a:t> </a:t>
            </a:r>
            <a:r>
              <a:rPr sz="3800" spc="-30" dirty="0">
                <a:solidFill>
                  <a:srgbClr val="7BFFCA"/>
                </a:solidFill>
                <a:latin typeface="Adelle PE"/>
                <a:cs typeface="Adelle PE"/>
              </a:rPr>
              <a:t>box</a:t>
            </a:r>
            <a:endParaRPr sz="3800">
              <a:latin typeface="Adelle PE"/>
              <a:cs typeface="Adelle PE"/>
            </a:endParaRPr>
          </a:p>
          <a:p>
            <a:pPr marL="1669414" marR="5080">
              <a:lnSpc>
                <a:spcPct val="100000"/>
              </a:lnSpc>
              <a:spcBef>
                <a:spcPts val="2190"/>
              </a:spcBef>
            </a:pPr>
            <a:r>
              <a:rPr sz="3800" spc="-25" dirty="0">
                <a:solidFill>
                  <a:srgbClr val="F9EFC9"/>
                </a:solidFill>
                <a:latin typeface="Adelle PE"/>
                <a:cs typeface="Adelle PE"/>
              </a:rPr>
              <a:t>Message </a:t>
            </a:r>
            <a:r>
              <a:rPr sz="3800" spc="-5" dirty="0">
                <a:solidFill>
                  <a:srgbClr val="F9EFC9"/>
                </a:solidFill>
                <a:latin typeface="Adelle PE"/>
                <a:cs typeface="Adelle PE"/>
              </a:rPr>
              <a:t>asks </a:t>
            </a:r>
            <a:r>
              <a:rPr sz="3800" spc="-10" dirty="0">
                <a:solidFill>
                  <a:srgbClr val="F9EFC9"/>
                </a:solidFill>
                <a:latin typeface="Adelle PE"/>
                <a:cs typeface="Adelle PE"/>
              </a:rPr>
              <a:t>the </a:t>
            </a:r>
            <a:r>
              <a:rPr sz="3800" spc="-5" dirty="0">
                <a:solidFill>
                  <a:srgbClr val="F9EFC9"/>
                </a:solidFill>
                <a:latin typeface="Adelle PE"/>
                <a:cs typeface="Adelle PE"/>
              </a:rPr>
              <a:t>user </a:t>
            </a:r>
            <a:r>
              <a:rPr sz="3800" dirty="0">
                <a:solidFill>
                  <a:srgbClr val="F9EFC9"/>
                </a:solidFill>
                <a:latin typeface="Adelle PE"/>
                <a:cs typeface="Adelle PE"/>
              </a:rPr>
              <a:t>if </a:t>
            </a:r>
            <a:r>
              <a:rPr sz="3800" spc="-10" dirty="0">
                <a:solidFill>
                  <a:srgbClr val="F9EFC9"/>
                </a:solidFill>
                <a:latin typeface="Adelle PE"/>
                <a:cs typeface="Adelle PE"/>
              </a:rPr>
              <a:t>he </a:t>
            </a:r>
            <a:r>
              <a:rPr sz="3800" spc="-25" dirty="0">
                <a:solidFill>
                  <a:srgbClr val="F9EFC9"/>
                </a:solidFill>
                <a:latin typeface="Adelle PE"/>
                <a:cs typeface="Adelle PE"/>
              </a:rPr>
              <a:t>want </a:t>
            </a:r>
            <a:r>
              <a:rPr sz="3800" spc="-65" dirty="0">
                <a:solidFill>
                  <a:srgbClr val="F9EFC9"/>
                </a:solidFill>
                <a:latin typeface="Adelle PE"/>
                <a:cs typeface="Adelle PE"/>
              </a:rPr>
              <a:t>to </a:t>
            </a:r>
            <a:r>
              <a:rPr sz="3800" spc="-5" dirty="0">
                <a:solidFill>
                  <a:srgbClr val="F9EFC9"/>
                </a:solidFill>
                <a:latin typeface="Adelle PE"/>
                <a:cs typeface="Adelle PE"/>
              </a:rPr>
              <a:t>decrypt  </a:t>
            </a:r>
            <a:r>
              <a:rPr sz="3800" spc="-10" dirty="0">
                <a:solidFill>
                  <a:srgbClr val="F9EFC9"/>
                </a:solidFill>
                <a:latin typeface="Adelle PE"/>
                <a:cs typeface="Adelle PE"/>
              </a:rPr>
              <a:t>the </a:t>
            </a:r>
            <a:r>
              <a:rPr sz="3800" spc="-40" dirty="0">
                <a:solidFill>
                  <a:srgbClr val="F9EFC9"/>
                </a:solidFill>
                <a:latin typeface="Adelle PE"/>
                <a:cs typeface="Adelle PE"/>
              </a:rPr>
              <a:t>text </a:t>
            </a:r>
            <a:r>
              <a:rPr sz="3800" dirty="0">
                <a:solidFill>
                  <a:srgbClr val="F9EFC9"/>
                </a:solidFill>
                <a:latin typeface="Adelle PE"/>
                <a:cs typeface="Adelle PE"/>
              </a:rPr>
              <a:t>or </a:t>
            </a:r>
            <a:r>
              <a:rPr sz="3800" spc="-10" dirty="0">
                <a:solidFill>
                  <a:srgbClr val="F9EFC9"/>
                </a:solidFill>
                <a:latin typeface="Adelle PE"/>
                <a:cs typeface="Adelle PE"/>
              </a:rPr>
              <a:t>not </a:t>
            </a:r>
            <a:r>
              <a:rPr sz="3800" spc="-100" dirty="0">
                <a:solidFill>
                  <a:srgbClr val="F9EFC9"/>
                </a:solidFill>
                <a:latin typeface="Adelle PE"/>
                <a:cs typeface="Adelle PE"/>
              </a:rPr>
              <a:t>after </a:t>
            </a:r>
            <a:r>
              <a:rPr sz="3800" spc="-5" dirty="0">
                <a:solidFill>
                  <a:srgbClr val="F9EFC9"/>
                </a:solidFill>
                <a:latin typeface="Adelle PE"/>
                <a:cs typeface="Adelle PE"/>
              </a:rPr>
              <a:t>printing </a:t>
            </a:r>
            <a:r>
              <a:rPr sz="3800" spc="-10" dirty="0">
                <a:solidFill>
                  <a:srgbClr val="F9EFC9"/>
                </a:solidFill>
                <a:latin typeface="Adelle PE"/>
                <a:cs typeface="Adelle PE"/>
              </a:rPr>
              <a:t>the </a:t>
            </a:r>
            <a:r>
              <a:rPr sz="3800" spc="-20" dirty="0">
                <a:solidFill>
                  <a:srgbClr val="F9EFC9"/>
                </a:solidFill>
                <a:latin typeface="Adelle PE"/>
                <a:cs typeface="Adelle PE"/>
              </a:rPr>
              <a:t>encrypted</a:t>
            </a:r>
            <a:r>
              <a:rPr sz="3800" spc="180" dirty="0">
                <a:solidFill>
                  <a:srgbClr val="F9EFC9"/>
                </a:solidFill>
                <a:latin typeface="Adelle PE"/>
                <a:cs typeface="Adelle PE"/>
              </a:rPr>
              <a:t> </a:t>
            </a:r>
            <a:r>
              <a:rPr sz="3800" spc="-10" dirty="0">
                <a:solidFill>
                  <a:srgbClr val="F9EFC9"/>
                </a:solidFill>
                <a:latin typeface="Adelle PE"/>
                <a:cs typeface="Adelle PE"/>
              </a:rPr>
              <a:t>one</a:t>
            </a:r>
            <a:endParaRPr sz="3800">
              <a:latin typeface="Adelle PE"/>
              <a:cs typeface="Adelle PE"/>
            </a:endParaRPr>
          </a:p>
          <a:p>
            <a:pPr marL="1669414" marR="796925">
              <a:lnSpc>
                <a:spcPct val="100000"/>
              </a:lnSpc>
              <a:spcBef>
                <a:spcPts val="2150"/>
              </a:spcBef>
            </a:pPr>
            <a:r>
              <a:rPr sz="3800" spc="-25" dirty="0">
                <a:solidFill>
                  <a:srgbClr val="F9EFC9"/>
                </a:solidFill>
                <a:latin typeface="Adelle PE"/>
                <a:cs typeface="Adelle PE"/>
              </a:rPr>
              <a:t>Message </a:t>
            </a:r>
            <a:r>
              <a:rPr sz="3800" spc="-5" dirty="0">
                <a:solidFill>
                  <a:srgbClr val="F9EFC9"/>
                </a:solidFill>
                <a:latin typeface="Adelle PE"/>
                <a:cs typeface="Adelle PE"/>
              </a:rPr>
              <a:t>asks </a:t>
            </a:r>
            <a:r>
              <a:rPr sz="3800" spc="-10" dirty="0">
                <a:solidFill>
                  <a:srgbClr val="F9EFC9"/>
                </a:solidFill>
                <a:latin typeface="Adelle PE"/>
                <a:cs typeface="Adelle PE"/>
              </a:rPr>
              <a:t>the </a:t>
            </a:r>
            <a:r>
              <a:rPr sz="3800" spc="-5" dirty="0">
                <a:solidFill>
                  <a:srgbClr val="F9EFC9"/>
                </a:solidFill>
                <a:latin typeface="Adelle PE"/>
                <a:cs typeface="Adelle PE"/>
              </a:rPr>
              <a:t>user </a:t>
            </a:r>
            <a:r>
              <a:rPr sz="3800" dirty="0">
                <a:solidFill>
                  <a:srgbClr val="F9EFC9"/>
                </a:solidFill>
                <a:latin typeface="Adelle PE"/>
                <a:cs typeface="Adelle PE"/>
              </a:rPr>
              <a:t>if </a:t>
            </a:r>
            <a:r>
              <a:rPr sz="3800" spc="-10" dirty="0">
                <a:solidFill>
                  <a:srgbClr val="F9EFC9"/>
                </a:solidFill>
                <a:latin typeface="Adelle PE"/>
                <a:cs typeface="Adelle PE"/>
              </a:rPr>
              <a:t>he </a:t>
            </a:r>
            <a:r>
              <a:rPr sz="3800" spc="-25" dirty="0">
                <a:solidFill>
                  <a:srgbClr val="F9EFC9"/>
                </a:solidFill>
                <a:latin typeface="Adelle PE"/>
                <a:cs typeface="Adelle PE"/>
              </a:rPr>
              <a:t>want </a:t>
            </a:r>
            <a:r>
              <a:rPr sz="3800" spc="-65" dirty="0">
                <a:solidFill>
                  <a:srgbClr val="F9EFC9"/>
                </a:solidFill>
                <a:latin typeface="Adelle PE"/>
                <a:cs typeface="Adelle PE"/>
              </a:rPr>
              <a:t>to </a:t>
            </a:r>
            <a:r>
              <a:rPr sz="3800" spc="-5" dirty="0">
                <a:solidFill>
                  <a:srgbClr val="F9EFC9"/>
                </a:solidFill>
                <a:latin typeface="Adelle PE"/>
                <a:cs typeface="Adelle PE"/>
              </a:rPr>
              <a:t>encrypt  </a:t>
            </a:r>
            <a:r>
              <a:rPr sz="3800" spc="-10" dirty="0">
                <a:solidFill>
                  <a:srgbClr val="F9EFC9"/>
                </a:solidFill>
                <a:latin typeface="Adelle PE"/>
                <a:cs typeface="Adelle PE"/>
              </a:rPr>
              <a:t>another</a:t>
            </a:r>
            <a:r>
              <a:rPr sz="3800" spc="-5" dirty="0">
                <a:solidFill>
                  <a:srgbClr val="F9EFC9"/>
                </a:solidFill>
                <a:latin typeface="Adelle PE"/>
                <a:cs typeface="Adelle PE"/>
              </a:rPr>
              <a:t> </a:t>
            </a:r>
            <a:r>
              <a:rPr sz="3800" spc="-40" dirty="0">
                <a:solidFill>
                  <a:srgbClr val="F9EFC9"/>
                </a:solidFill>
                <a:latin typeface="Adelle PE"/>
                <a:cs typeface="Adelle PE"/>
              </a:rPr>
              <a:t>text</a:t>
            </a:r>
            <a:endParaRPr sz="3800">
              <a:latin typeface="Adelle PE"/>
              <a:cs typeface="Adelle PE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561588" y="3937000"/>
            <a:ext cx="243839" cy="16763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619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85"/>
              </a:spcBef>
            </a:pPr>
            <a:r>
              <a:rPr spc="20" dirty="0"/>
              <a:t>18</a:t>
            </a:r>
            <a:r>
              <a:rPr spc="-229" dirty="0"/>
              <a:t> 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33059" y="1180145"/>
            <a:ext cx="1762125" cy="604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800" b="1" dirty="0">
                <a:solidFill>
                  <a:srgbClr val="E98914"/>
                </a:solidFill>
                <a:latin typeface="Adelle PE Sb"/>
                <a:cs typeface="Adelle PE Sb"/>
              </a:rPr>
              <a:t>His</a:t>
            </a:r>
            <a:r>
              <a:rPr sz="3800" b="1" spc="-130" dirty="0">
                <a:solidFill>
                  <a:srgbClr val="E98914"/>
                </a:solidFill>
                <a:latin typeface="Adelle PE Sb"/>
                <a:cs typeface="Adelle PE Sb"/>
              </a:rPr>
              <a:t>t</a:t>
            </a:r>
            <a:r>
              <a:rPr sz="3800" b="1" dirty="0">
                <a:solidFill>
                  <a:srgbClr val="E98914"/>
                </a:solidFill>
                <a:latin typeface="Adelle PE Sb"/>
                <a:cs typeface="Adelle PE Sb"/>
              </a:rPr>
              <a:t>ory</a:t>
            </a:r>
            <a:endParaRPr sz="3800">
              <a:latin typeface="Adelle PE Sb"/>
              <a:cs typeface="Adelle PE Sb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24024" y="2636923"/>
            <a:ext cx="7897495" cy="51320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800" b="0" spc="-30" dirty="0">
                <a:solidFill>
                  <a:srgbClr val="F9EFC9"/>
                </a:solidFill>
                <a:latin typeface="Adelle Sans Th"/>
                <a:cs typeface="Adelle Sans Th"/>
              </a:rPr>
              <a:t>Before </a:t>
            </a:r>
            <a:r>
              <a:rPr sz="2800" b="0" dirty="0">
                <a:solidFill>
                  <a:srgbClr val="F9EFC9"/>
                </a:solidFill>
                <a:latin typeface="Adelle Sans Th"/>
                <a:cs typeface="Adelle Sans Th"/>
              </a:rPr>
              <a:t>the modern </a:t>
            </a:r>
            <a:r>
              <a:rPr sz="2800" b="0" spc="-25" dirty="0">
                <a:solidFill>
                  <a:srgbClr val="F9EFC9"/>
                </a:solidFill>
                <a:latin typeface="Adelle Sans Th"/>
                <a:cs typeface="Adelle Sans Th"/>
              </a:rPr>
              <a:t>era, </a:t>
            </a:r>
            <a:r>
              <a:rPr sz="2800" b="0" spc="-5" dirty="0">
                <a:solidFill>
                  <a:srgbClr val="F9EFC9"/>
                </a:solidFill>
                <a:latin typeface="Adelle Sans Th"/>
                <a:cs typeface="Adelle Sans Th"/>
              </a:rPr>
              <a:t>security </a:t>
            </a:r>
            <a:r>
              <a:rPr sz="2800" b="0" spc="-10" dirty="0">
                <a:solidFill>
                  <a:srgbClr val="F9EFC9"/>
                </a:solidFill>
                <a:latin typeface="Adelle Sans Th"/>
                <a:cs typeface="Adelle Sans Th"/>
              </a:rPr>
              <a:t>communication </a:t>
            </a:r>
            <a:r>
              <a:rPr sz="2800" b="0" dirty="0">
                <a:solidFill>
                  <a:srgbClr val="F9EFC9"/>
                </a:solidFill>
                <a:latin typeface="Adelle Sans Th"/>
                <a:cs typeface="Adelle Sans Th"/>
              </a:rPr>
              <a:t>is  the primary concern in </a:t>
            </a:r>
            <a:r>
              <a:rPr sz="2800" b="0" spc="-20" dirty="0">
                <a:solidFill>
                  <a:srgbClr val="F9EFC9"/>
                </a:solidFill>
                <a:latin typeface="Adelle Sans Th"/>
                <a:cs typeface="Adelle Sans Th"/>
              </a:rPr>
              <a:t>government </a:t>
            </a:r>
            <a:r>
              <a:rPr sz="2800" b="0" dirty="0">
                <a:solidFill>
                  <a:srgbClr val="F9EFC9"/>
                </a:solidFill>
                <a:latin typeface="Adelle Sans Th"/>
                <a:cs typeface="Adelle Sans Th"/>
              </a:rPr>
              <a:t>and </a:t>
            </a:r>
            <a:r>
              <a:rPr sz="2800" b="0" spc="-30" dirty="0">
                <a:solidFill>
                  <a:srgbClr val="F9EFC9"/>
                </a:solidFill>
                <a:latin typeface="Adelle Sans Th"/>
                <a:cs typeface="Adelle Sans Th"/>
              </a:rPr>
              <a:t>military,  </a:t>
            </a:r>
            <a:r>
              <a:rPr sz="2800" b="0" dirty="0">
                <a:solidFill>
                  <a:srgbClr val="F9EFC9"/>
                </a:solidFill>
                <a:latin typeface="Adelle Sans Th"/>
                <a:cs typeface="Adelle Sans Th"/>
              </a:rPr>
              <a:t>As happened in the </a:t>
            </a:r>
            <a:r>
              <a:rPr sz="2800" b="0" spc="-10" dirty="0">
                <a:solidFill>
                  <a:srgbClr val="F9EFC9"/>
                </a:solidFill>
                <a:latin typeface="Adelle Sans Th"/>
                <a:cs typeface="Adelle Sans Th"/>
              </a:rPr>
              <a:t>last </a:t>
            </a:r>
            <a:r>
              <a:rPr sz="2800" b="0" spc="-20" dirty="0">
                <a:solidFill>
                  <a:srgbClr val="F9EFC9"/>
                </a:solidFill>
                <a:latin typeface="Adelle Sans Th"/>
                <a:cs typeface="Adelle Sans Th"/>
              </a:rPr>
              <a:t>century </a:t>
            </a:r>
            <a:r>
              <a:rPr sz="2800" b="0" dirty="0">
                <a:solidFill>
                  <a:srgbClr val="F9EFC9"/>
                </a:solidFill>
                <a:latin typeface="Adelle Sans Th"/>
                <a:cs typeface="Adelle Sans Th"/>
              </a:rPr>
              <a:t>in the </a:t>
            </a:r>
            <a:r>
              <a:rPr sz="2800" b="0" spc="-10" dirty="0">
                <a:solidFill>
                  <a:srgbClr val="F9EFC9"/>
                </a:solidFill>
                <a:latin typeface="Adelle Sans Th"/>
                <a:cs typeface="Adelle Sans Th"/>
              </a:rPr>
              <a:t>global </a:t>
            </a:r>
            <a:r>
              <a:rPr sz="2800" b="0" spc="-20" dirty="0">
                <a:solidFill>
                  <a:srgbClr val="F9EFC9"/>
                </a:solidFill>
                <a:latin typeface="Adelle Sans Th"/>
                <a:cs typeface="Adelle Sans Th"/>
              </a:rPr>
              <a:t>war  </a:t>
            </a:r>
            <a:r>
              <a:rPr sz="2800" b="0" spc="-15" dirty="0">
                <a:solidFill>
                  <a:srgbClr val="F9EFC9"/>
                </a:solidFill>
                <a:latin typeface="Adelle Sans Th"/>
                <a:cs typeface="Adelle Sans Th"/>
              </a:rPr>
              <a:t>between </a:t>
            </a:r>
            <a:r>
              <a:rPr sz="2800" b="0" dirty="0">
                <a:solidFill>
                  <a:srgbClr val="F9EFC9"/>
                </a:solidFill>
                <a:latin typeface="Adelle Sans Th"/>
                <a:cs typeface="Adelle Sans Th"/>
              </a:rPr>
              <a:t>the English and the Germans, the  Enigma </a:t>
            </a:r>
            <a:r>
              <a:rPr sz="2800" b="0" spc="-10" dirty="0">
                <a:solidFill>
                  <a:srgbClr val="F9EFC9"/>
                </a:solidFill>
                <a:latin typeface="Adelle Sans Th"/>
                <a:cs typeface="Adelle Sans Th"/>
              </a:rPr>
              <a:t>device </a:t>
            </a:r>
            <a:r>
              <a:rPr sz="2800" b="0" spc="-20" dirty="0">
                <a:solidFill>
                  <a:srgbClr val="F9EFC9"/>
                </a:solidFill>
                <a:latin typeface="Adelle Sans Th"/>
                <a:cs typeface="Adelle Sans Th"/>
              </a:rPr>
              <a:t>was </a:t>
            </a:r>
            <a:r>
              <a:rPr sz="2800" b="0" dirty="0">
                <a:solidFill>
                  <a:srgbClr val="F9EFC9"/>
                </a:solidFill>
                <a:latin typeface="Adelle Sans Th"/>
                <a:cs typeface="Adelle Sans Th"/>
              </a:rPr>
              <a:t>used </a:t>
            </a:r>
            <a:r>
              <a:rPr sz="2800" b="0" spc="-15" dirty="0">
                <a:solidFill>
                  <a:srgbClr val="F9EFC9"/>
                </a:solidFill>
                <a:latin typeface="Adelle Sans Th"/>
                <a:cs typeface="Adelle Sans Th"/>
              </a:rPr>
              <a:t>to </a:t>
            </a:r>
            <a:r>
              <a:rPr sz="2800" b="0" spc="-5" dirty="0">
                <a:solidFill>
                  <a:srgbClr val="F9EFC9"/>
                </a:solidFill>
                <a:latin typeface="Adelle Sans Th"/>
                <a:cs typeface="Adelle Sans Th"/>
              </a:rPr>
              <a:t>encrypt </a:t>
            </a:r>
            <a:r>
              <a:rPr sz="2800" b="0" dirty="0">
                <a:solidFill>
                  <a:srgbClr val="F9EFC9"/>
                </a:solidFill>
                <a:latin typeface="Adelle Sans Th"/>
                <a:cs typeface="Adelle Sans Th"/>
              </a:rPr>
              <a:t>the </a:t>
            </a:r>
            <a:r>
              <a:rPr sz="2800" b="0" spc="-15" dirty="0">
                <a:solidFill>
                  <a:srgbClr val="F9EFC9"/>
                </a:solidFill>
                <a:latin typeface="Adelle Sans Th"/>
                <a:cs typeface="Adelle Sans Th"/>
              </a:rPr>
              <a:t>messages  </a:t>
            </a:r>
            <a:r>
              <a:rPr sz="2800" b="0" spc="-20" dirty="0">
                <a:solidFill>
                  <a:srgbClr val="F9EFC9"/>
                </a:solidFill>
                <a:latin typeface="Adelle Sans Th"/>
                <a:cs typeface="Adelle Sans Th"/>
              </a:rPr>
              <a:t>of </a:t>
            </a:r>
            <a:r>
              <a:rPr sz="2800" b="0" dirty="0">
                <a:solidFill>
                  <a:srgbClr val="F9EFC9"/>
                </a:solidFill>
                <a:latin typeface="Adelle Sans Th"/>
                <a:cs typeface="Adelle Sans Th"/>
              </a:rPr>
              <a:t>the German </a:t>
            </a:r>
            <a:r>
              <a:rPr sz="2800" b="0" spc="-15" dirty="0">
                <a:solidFill>
                  <a:srgbClr val="F9EFC9"/>
                </a:solidFill>
                <a:latin typeface="Adelle Sans Th"/>
                <a:cs typeface="Adelle Sans Th"/>
              </a:rPr>
              <a:t>army</a:t>
            </a:r>
            <a:r>
              <a:rPr sz="2800" b="0" spc="15" dirty="0">
                <a:solidFill>
                  <a:srgbClr val="F9EFC9"/>
                </a:solidFill>
                <a:latin typeface="Adelle Sans Th"/>
                <a:cs typeface="Adelle Sans Th"/>
              </a:rPr>
              <a:t> </a:t>
            </a:r>
            <a:r>
              <a:rPr sz="2800" b="0" spc="-20" dirty="0">
                <a:solidFill>
                  <a:srgbClr val="F9EFC9"/>
                </a:solidFill>
                <a:latin typeface="Adelle Sans Th"/>
                <a:cs typeface="Adelle Sans Th"/>
              </a:rPr>
              <a:t>generals.</a:t>
            </a:r>
            <a:endParaRPr sz="2800">
              <a:latin typeface="Adelle Sans Th"/>
              <a:cs typeface="Adelle Sans Th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5250">
              <a:latin typeface="Adelle Sans Th"/>
              <a:cs typeface="Adelle Sans Th"/>
            </a:endParaRPr>
          </a:p>
          <a:p>
            <a:pPr marL="12700" marR="71755">
              <a:lnSpc>
                <a:spcPct val="100000"/>
              </a:lnSpc>
            </a:pPr>
            <a:r>
              <a:rPr sz="2800" b="0" spc="-5" dirty="0">
                <a:solidFill>
                  <a:srgbClr val="F9EFC9"/>
                </a:solidFill>
                <a:latin typeface="Adelle Sans Th"/>
                <a:cs typeface="Adelle Sans Th"/>
              </a:rPr>
              <a:t>Security </a:t>
            </a:r>
            <a:r>
              <a:rPr sz="2800" b="0" spc="-10" dirty="0">
                <a:solidFill>
                  <a:srgbClr val="F9EFC9"/>
                </a:solidFill>
                <a:latin typeface="Adelle Sans Th"/>
                <a:cs typeface="Adelle Sans Th"/>
              </a:rPr>
              <a:t>communication </a:t>
            </a:r>
            <a:r>
              <a:rPr sz="2800" b="0" dirty="0">
                <a:solidFill>
                  <a:srgbClr val="F9EFC9"/>
                </a:solidFill>
                <a:latin typeface="Adelle Sans Th"/>
                <a:cs typeface="Adelle Sans Th"/>
              </a:rPr>
              <a:t>become </a:t>
            </a:r>
            <a:r>
              <a:rPr sz="2800" b="0" spc="-15" dirty="0">
                <a:solidFill>
                  <a:srgbClr val="F9EFC9"/>
                </a:solidFill>
                <a:latin typeface="Adelle Sans Th"/>
                <a:cs typeface="Adelle Sans Th"/>
              </a:rPr>
              <a:t>more important  </a:t>
            </a:r>
            <a:r>
              <a:rPr sz="2800" b="0" spc="-20" dirty="0">
                <a:solidFill>
                  <a:srgbClr val="F9EFC9"/>
                </a:solidFill>
                <a:latin typeface="Adelle Sans Th"/>
                <a:cs typeface="Adelle Sans Th"/>
              </a:rPr>
              <a:t>today </a:t>
            </a:r>
            <a:r>
              <a:rPr sz="2800" b="0" dirty="0">
                <a:solidFill>
                  <a:srgbClr val="F9EFC9"/>
                </a:solidFill>
                <a:latin typeface="Adelle Sans Th"/>
                <a:cs typeface="Adelle Sans Th"/>
              </a:rPr>
              <a:t>as a </a:t>
            </a:r>
            <a:r>
              <a:rPr sz="2800" b="0" spc="-10" dirty="0">
                <a:solidFill>
                  <a:srgbClr val="F9EFC9"/>
                </a:solidFill>
                <a:latin typeface="Adelle Sans Th"/>
                <a:cs typeface="Adelle Sans Th"/>
              </a:rPr>
              <a:t>result </a:t>
            </a:r>
            <a:r>
              <a:rPr sz="2800" b="0" spc="-15" dirty="0">
                <a:solidFill>
                  <a:srgbClr val="F9EFC9"/>
                </a:solidFill>
                <a:latin typeface="Adelle Sans Th"/>
                <a:cs typeface="Adelle Sans Th"/>
              </a:rPr>
              <a:t>increasing </a:t>
            </a:r>
            <a:r>
              <a:rPr sz="2800" b="0" dirty="0">
                <a:solidFill>
                  <a:srgbClr val="F9EFC9"/>
                </a:solidFill>
                <a:latin typeface="Adelle Sans Th"/>
                <a:cs typeface="Adelle Sans Th"/>
              </a:rPr>
              <a:t>use </a:t>
            </a:r>
            <a:r>
              <a:rPr sz="2800" b="0" spc="-20" dirty="0">
                <a:solidFill>
                  <a:srgbClr val="F9EFC9"/>
                </a:solidFill>
                <a:latin typeface="Adelle Sans Th"/>
                <a:cs typeface="Adelle Sans Th"/>
              </a:rPr>
              <a:t>of </a:t>
            </a:r>
            <a:r>
              <a:rPr sz="2800" b="0" dirty="0">
                <a:solidFill>
                  <a:srgbClr val="F9EFC9"/>
                </a:solidFill>
                <a:latin typeface="Adelle Sans Th"/>
                <a:cs typeface="Adelle Sans Th"/>
              </a:rPr>
              <a:t>the </a:t>
            </a:r>
            <a:r>
              <a:rPr sz="2800" b="0" spc="-5" dirty="0">
                <a:solidFill>
                  <a:srgbClr val="F9EFC9"/>
                </a:solidFill>
                <a:latin typeface="Adelle Sans Th"/>
                <a:cs typeface="Adelle Sans Th"/>
              </a:rPr>
              <a:t>electronic  </a:t>
            </a:r>
            <a:r>
              <a:rPr sz="2800" b="0" spc="-10" dirty="0">
                <a:solidFill>
                  <a:srgbClr val="F9EFC9"/>
                </a:solidFill>
                <a:latin typeface="Adelle Sans Th"/>
                <a:cs typeface="Adelle Sans Th"/>
              </a:rPr>
              <a:t>communication </a:t>
            </a:r>
            <a:r>
              <a:rPr sz="2800" b="0" spc="-25" dirty="0">
                <a:solidFill>
                  <a:srgbClr val="F9EFC9"/>
                </a:solidFill>
                <a:latin typeface="Adelle Sans Th"/>
                <a:cs typeface="Adelle Sans Th"/>
              </a:rPr>
              <a:t>for </a:t>
            </a:r>
            <a:r>
              <a:rPr sz="2800" b="0" spc="-15" dirty="0">
                <a:solidFill>
                  <a:srgbClr val="F9EFC9"/>
                </a:solidFill>
                <a:latin typeface="Adelle Sans Th"/>
                <a:cs typeface="Adelle Sans Th"/>
              </a:rPr>
              <a:t>many </a:t>
            </a:r>
            <a:r>
              <a:rPr sz="2800" b="0" dirty="0">
                <a:solidFill>
                  <a:srgbClr val="F9EFC9"/>
                </a:solidFill>
                <a:latin typeface="Adelle Sans Th"/>
                <a:cs typeface="Adelle Sans Th"/>
              </a:rPr>
              <a:t>daily </a:t>
            </a:r>
            <a:r>
              <a:rPr sz="2800" b="0" spc="-5" dirty="0">
                <a:solidFill>
                  <a:srgbClr val="F9EFC9"/>
                </a:solidFill>
                <a:latin typeface="Adelle Sans Th"/>
                <a:cs typeface="Adelle Sans Th"/>
              </a:rPr>
              <a:t>activities </a:t>
            </a:r>
            <a:r>
              <a:rPr sz="2800" b="0" dirty="0">
                <a:solidFill>
                  <a:srgbClr val="F9EFC9"/>
                </a:solidFill>
                <a:latin typeface="Adelle Sans Th"/>
                <a:cs typeface="Adelle Sans Th"/>
              </a:rPr>
              <a:t>such as  </a:t>
            </a:r>
            <a:r>
              <a:rPr sz="2800" b="0" spc="-15" dirty="0">
                <a:solidFill>
                  <a:srgbClr val="F9EFC9"/>
                </a:solidFill>
                <a:latin typeface="Adelle Sans Th"/>
                <a:cs typeface="Adelle Sans Th"/>
              </a:rPr>
              <a:t>internet </a:t>
            </a:r>
            <a:r>
              <a:rPr sz="2800" b="0" spc="-10" dirty="0">
                <a:solidFill>
                  <a:srgbClr val="F9EFC9"/>
                </a:solidFill>
                <a:latin typeface="Adelle Sans Th"/>
                <a:cs typeface="Adelle Sans Th"/>
              </a:rPr>
              <a:t>banking, </a:t>
            </a:r>
            <a:r>
              <a:rPr sz="2800" b="0" dirty="0">
                <a:solidFill>
                  <a:srgbClr val="F9EFC9"/>
                </a:solidFill>
                <a:latin typeface="Adelle Sans Th"/>
                <a:cs typeface="Adelle Sans Th"/>
              </a:rPr>
              <a:t>and online</a:t>
            </a:r>
            <a:r>
              <a:rPr sz="2800" b="0" spc="15" dirty="0">
                <a:solidFill>
                  <a:srgbClr val="F9EFC9"/>
                </a:solidFill>
                <a:latin typeface="Adelle Sans Th"/>
                <a:cs typeface="Adelle Sans Th"/>
              </a:rPr>
              <a:t> </a:t>
            </a:r>
            <a:r>
              <a:rPr sz="2800" b="0" dirty="0">
                <a:solidFill>
                  <a:srgbClr val="F9EFC9"/>
                </a:solidFill>
                <a:latin typeface="Adelle Sans Th"/>
                <a:cs typeface="Adelle Sans Th"/>
              </a:rPr>
              <a:t>shopping.</a:t>
            </a:r>
            <a:endParaRPr sz="2800">
              <a:latin typeface="Adelle Sans Th"/>
              <a:cs typeface="Adelle Sans Th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0439396" y="977900"/>
            <a:ext cx="6572250" cy="8515350"/>
            <a:chOff x="10439396" y="977900"/>
            <a:chExt cx="6572250" cy="8515350"/>
          </a:xfrm>
        </p:grpSpPr>
        <p:sp>
          <p:nvSpPr>
            <p:cNvPr id="5" name="object 5"/>
            <p:cNvSpPr/>
            <p:nvPr/>
          </p:nvSpPr>
          <p:spPr>
            <a:xfrm>
              <a:off x="10782299" y="1206500"/>
              <a:ext cx="6197600" cy="8255000"/>
            </a:xfrm>
            <a:custGeom>
              <a:avLst/>
              <a:gdLst/>
              <a:ahLst/>
              <a:cxnLst/>
              <a:rect l="l" t="t" r="r" b="b"/>
              <a:pathLst>
                <a:path w="6197600" h="8255000">
                  <a:moveTo>
                    <a:pt x="6197600" y="8255000"/>
                  </a:moveTo>
                  <a:lnTo>
                    <a:pt x="0" y="8255000"/>
                  </a:lnTo>
                  <a:lnTo>
                    <a:pt x="0" y="0"/>
                  </a:lnTo>
                  <a:lnTo>
                    <a:pt x="6197600" y="0"/>
                  </a:lnTo>
                  <a:lnTo>
                    <a:pt x="6197600" y="8255000"/>
                  </a:lnTo>
                  <a:close/>
                </a:path>
              </a:pathLst>
            </a:custGeom>
            <a:ln w="63500">
              <a:solidFill>
                <a:srgbClr val="E9891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0502899" y="977900"/>
              <a:ext cx="6223000" cy="8229600"/>
            </a:xfrm>
            <a:custGeom>
              <a:avLst/>
              <a:gdLst/>
              <a:ahLst/>
              <a:cxnLst/>
              <a:rect l="l" t="t" r="r" b="b"/>
              <a:pathLst>
                <a:path w="6223000" h="8229600">
                  <a:moveTo>
                    <a:pt x="6223000" y="0"/>
                  </a:moveTo>
                  <a:lnTo>
                    <a:pt x="0" y="0"/>
                  </a:lnTo>
                  <a:lnTo>
                    <a:pt x="0" y="8229600"/>
                  </a:lnTo>
                  <a:lnTo>
                    <a:pt x="6223000" y="8229600"/>
                  </a:lnTo>
                  <a:lnTo>
                    <a:pt x="6223000" y="0"/>
                  </a:lnTo>
                  <a:close/>
                </a:path>
              </a:pathLst>
            </a:custGeom>
            <a:solidFill>
              <a:srgbClr val="F9EFC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0680699" y="1765300"/>
              <a:ext cx="5715000" cy="70866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0439396" y="1502942"/>
              <a:ext cx="6057899" cy="757237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1124024" y="9120185"/>
            <a:ext cx="294640" cy="354330"/>
          </a:xfrm>
          <a:prstGeom prst="rect">
            <a:avLst/>
          </a:prstGeom>
        </p:spPr>
        <p:txBody>
          <a:bodyPr vert="horz" wrap="square" lIns="0" tIns="361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85"/>
              </a:spcBef>
            </a:pPr>
            <a:r>
              <a:rPr sz="1850" spc="95" dirty="0">
                <a:solidFill>
                  <a:srgbClr val="F9EFC9"/>
                </a:solidFill>
                <a:latin typeface="Adelle PE"/>
                <a:cs typeface="Adelle PE"/>
              </a:rPr>
              <a:t>01</a:t>
            </a:r>
            <a:r>
              <a:rPr sz="1850" spc="-225" dirty="0">
                <a:solidFill>
                  <a:srgbClr val="F9EFC9"/>
                </a:solidFill>
                <a:latin typeface="Adelle PE"/>
                <a:cs typeface="Adelle PE"/>
              </a:rPr>
              <a:t> </a:t>
            </a:r>
            <a:endParaRPr sz="1850">
              <a:latin typeface="Adelle PE"/>
              <a:cs typeface="Adelle PE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447808" y="4022835"/>
            <a:ext cx="6805295" cy="19310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6250" b="1" spc="515" dirty="0">
                <a:solidFill>
                  <a:srgbClr val="D54045"/>
                </a:solidFill>
                <a:latin typeface="Adelle PE"/>
                <a:cs typeface="Adelle PE"/>
              </a:rPr>
              <a:t>TESTING</a:t>
            </a:r>
            <a:endParaRPr sz="6250">
              <a:latin typeface="Adelle PE"/>
              <a:cs typeface="Adelle PE"/>
            </a:endParaRPr>
          </a:p>
          <a:p>
            <a:pPr algn="ctr">
              <a:lnSpc>
                <a:spcPct val="100000"/>
              </a:lnSpc>
              <a:tabLst>
                <a:tab pos="2176145" algn="l"/>
              </a:tabLst>
            </a:pPr>
            <a:r>
              <a:rPr sz="6250" b="1" spc="625" dirty="0">
                <a:solidFill>
                  <a:srgbClr val="D54045"/>
                </a:solidFill>
                <a:latin typeface="Adelle PE"/>
                <a:cs typeface="Adelle PE"/>
              </a:rPr>
              <a:t>TH</a:t>
            </a:r>
            <a:r>
              <a:rPr sz="6250" b="1" dirty="0">
                <a:solidFill>
                  <a:srgbClr val="D54045"/>
                </a:solidFill>
                <a:latin typeface="Adelle PE"/>
                <a:cs typeface="Adelle PE"/>
              </a:rPr>
              <a:t>E	</a:t>
            </a:r>
            <a:r>
              <a:rPr sz="6250" b="1" spc="625" dirty="0">
                <a:solidFill>
                  <a:srgbClr val="D54045"/>
                </a:solidFill>
                <a:latin typeface="Adelle PE"/>
                <a:cs typeface="Adelle PE"/>
              </a:rPr>
              <a:t>P</a:t>
            </a:r>
            <a:r>
              <a:rPr sz="6250" b="1" spc="475" dirty="0">
                <a:solidFill>
                  <a:srgbClr val="D54045"/>
                </a:solidFill>
                <a:latin typeface="Adelle PE"/>
                <a:cs typeface="Adelle PE"/>
              </a:rPr>
              <a:t>R</a:t>
            </a:r>
            <a:r>
              <a:rPr sz="6250" b="1" spc="625" dirty="0">
                <a:solidFill>
                  <a:srgbClr val="D54045"/>
                </a:solidFill>
                <a:latin typeface="Adelle PE"/>
                <a:cs typeface="Adelle PE"/>
              </a:rPr>
              <a:t>OGRA</a:t>
            </a:r>
            <a:r>
              <a:rPr sz="6250" b="1" dirty="0">
                <a:solidFill>
                  <a:srgbClr val="D54045"/>
                </a:solidFill>
                <a:latin typeface="Adelle PE"/>
                <a:cs typeface="Adelle PE"/>
              </a:rPr>
              <a:t>M</a:t>
            </a:r>
            <a:endParaRPr sz="6250">
              <a:latin typeface="Adelle PE"/>
              <a:cs typeface="Adelle PE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619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85"/>
              </a:spcBef>
            </a:pPr>
            <a:r>
              <a:rPr spc="20" dirty="0"/>
              <a:t>19</a:t>
            </a:r>
            <a:r>
              <a:rPr spc="-229" dirty="0"/>
              <a:t> 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84200" y="1431180"/>
            <a:ext cx="4065270" cy="604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800" b="1" spc="-15" dirty="0">
                <a:solidFill>
                  <a:srgbClr val="D54045"/>
                </a:solidFill>
                <a:latin typeface="Adelle PE Sb"/>
                <a:cs typeface="Adelle PE Sb"/>
              </a:rPr>
              <a:t>TEST</a:t>
            </a:r>
            <a:r>
              <a:rPr sz="3800" b="1" spc="-80" dirty="0">
                <a:solidFill>
                  <a:srgbClr val="D54045"/>
                </a:solidFill>
                <a:latin typeface="Adelle PE Sb"/>
                <a:cs typeface="Adelle PE Sb"/>
              </a:rPr>
              <a:t> </a:t>
            </a:r>
            <a:r>
              <a:rPr sz="3800" b="1" spc="-5" dirty="0">
                <a:solidFill>
                  <a:srgbClr val="D54045"/>
                </a:solidFill>
                <a:latin typeface="Adelle PE Sb"/>
                <a:cs typeface="Adelle PE Sb"/>
              </a:rPr>
              <a:t>PLANNING</a:t>
            </a:r>
            <a:endParaRPr sz="3800">
              <a:latin typeface="Adelle PE Sb"/>
              <a:cs typeface="Adelle PE Sb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853084" y="2700423"/>
            <a:ext cx="13715365" cy="5695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94615" algn="just">
              <a:lnSpc>
                <a:spcPct val="100000"/>
              </a:lnSpc>
              <a:spcBef>
                <a:spcPts val="100"/>
              </a:spcBef>
            </a:pPr>
            <a:r>
              <a:rPr sz="3400" b="0" spc="-114" dirty="0">
                <a:solidFill>
                  <a:srgbClr val="F9EFC9"/>
                </a:solidFill>
                <a:latin typeface="Adelle PE Lt"/>
                <a:cs typeface="Adelle PE Lt"/>
              </a:rPr>
              <a:t>We </a:t>
            </a:r>
            <a:r>
              <a:rPr sz="3400" b="0" dirty="0">
                <a:solidFill>
                  <a:srgbClr val="F9EFC9"/>
                </a:solidFill>
                <a:latin typeface="Adelle PE Lt"/>
                <a:cs typeface="Adelle PE Lt"/>
              </a:rPr>
              <a:t>will </a:t>
            </a:r>
            <a:r>
              <a:rPr sz="3400" b="0" spc="-10" dirty="0">
                <a:solidFill>
                  <a:srgbClr val="F9EFC9"/>
                </a:solidFill>
                <a:latin typeface="Adelle PE Lt"/>
                <a:cs typeface="Adelle PE Lt"/>
              </a:rPr>
              <a:t>implement </a:t>
            </a:r>
            <a:r>
              <a:rPr sz="3400" b="0" spc="-25" dirty="0">
                <a:solidFill>
                  <a:srgbClr val="F9EFC9"/>
                </a:solidFill>
                <a:latin typeface="Adelle PE Lt"/>
                <a:cs typeface="Adelle PE Lt"/>
              </a:rPr>
              <a:t>every </a:t>
            </a:r>
            <a:r>
              <a:rPr sz="3400" b="0" dirty="0">
                <a:solidFill>
                  <a:srgbClr val="F9EFC9"/>
                </a:solidFill>
                <a:latin typeface="Adelle PE Lt"/>
                <a:cs typeface="Adelle PE Lt"/>
              </a:rPr>
              <a:t>unit </a:t>
            </a:r>
            <a:r>
              <a:rPr sz="3400" b="0" spc="-10" dirty="0">
                <a:solidFill>
                  <a:srgbClr val="F9EFC9"/>
                </a:solidFill>
                <a:latin typeface="Adelle PE Lt"/>
                <a:cs typeface="Adelle PE Lt"/>
              </a:rPr>
              <a:t>(procedure) </a:t>
            </a:r>
            <a:r>
              <a:rPr sz="3400" b="0" dirty="0">
                <a:solidFill>
                  <a:srgbClr val="F9EFC9"/>
                </a:solidFill>
                <a:latin typeface="Adelle PE Lt"/>
                <a:cs typeface="Adelle PE Lt"/>
              </a:rPr>
              <a:t>in a </a:t>
            </a:r>
            <a:r>
              <a:rPr sz="3400" b="0" spc="-40" dirty="0">
                <a:solidFill>
                  <a:srgbClr val="F9EFC9"/>
                </a:solidFill>
                <a:latin typeface="Adelle PE Lt"/>
                <a:cs typeface="Adelle PE Lt"/>
              </a:rPr>
              <a:t>separate </a:t>
            </a:r>
            <a:r>
              <a:rPr sz="3400" b="0" spc="-45" dirty="0">
                <a:solidFill>
                  <a:srgbClr val="F9EFC9"/>
                </a:solidFill>
                <a:latin typeface="Adelle PE Lt"/>
                <a:cs typeface="Adelle PE Lt"/>
              </a:rPr>
              <a:t>file, </a:t>
            </a:r>
            <a:r>
              <a:rPr sz="3400" b="0" dirty="0">
                <a:solidFill>
                  <a:srgbClr val="F9EFC9"/>
                </a:solidFill>
                <a:latin typeface="Adelle PE Lt"/>
                <a:cs typeface="Adelle PE Lt"/>
              </a:rPr>
              <a:t>so </a:t>
            </a:r>
            <a:r>
              <a:rPr sz="3400" b="0" spc="-30" dirty="0">
                <a:solidFill>
                  <a:srgbClr val="F9EFC9"/>
                </a:solidFill>
                <a:latin typeface="Adelle PE Lt"/>
                <a:cs typeface="Adelle PE Lt"/>
              </a:rPr>
              <a:t>we </a:t>
            </a:r>
            <a:r>
              <a:rPr sz="3400" b="0" spc="-10" dirty="0">
                <a:solidFill>
                  <a:srgbClr val="F9EFC9"/>
                </a:solidFill>
                <a:latin typeface="Adelle PE Lt"/>
                <a:cs typeface="Adelle PE Lt"/>
              </a:rPr>
              <a:t>can  </a:t>
            </a:r>
            <a:r>
              <a:rPr sz="3400" b="0" spc="-30" dirty="0">
                <a:solidFill>
                  <a:srgbClr val="F9EFC9"/>
                </a:solidFill>
                <a:latin typeface="Adelle PE Lt"/>
                <a:cs typeface="Adelle PE Lt"/>
              </a:rPr>
              <a:t>test </a:t>
            </a:r>
            <a:r>
              <a:rPr sz="3400" b="0" dirty="0">
                <a:solidFill>
                  <a:srgbClr val="F9EFC9"/>
                </a:solidFill>
                <a:latin typeface="Adelle PE Lt"/>
                <a:cs typeface="Adelle PE Lt"/>
              </a:rPr>
              <a:t>it </a:t>
            </a:r>
            <a:r>
              <a:rPr sz="3400" b="0" spc="-15" dirty="0">
                <a:solidFill>
                  <a:srgbClr val="F9EFC9"/>
                </a:solidFill>
                <a:latin typeface="Adelle PE Lt"/>
                <a:cs typeface="Adelle PE Lt"/>
              </a:rPr>
              <a:t>individually </a:t>
            </a:r>
            <a:r>
              <a:rPr sz="3400" b="0" spc="-40" dirty="0">
                <a:solidFill>
                  <a:srgbClr val="F9EFC9"/>
                </a:solidFill>
                <a:latin typeface="Adelle PE Lt"/>
                <a:cs typeface="Adelle PE Lt"/>
              </a:rPr>
              <a:t>first </a:t>
            </a:r>
            <a:r>
              <a:rPr sz="3400" b="0" spc="-60" dirty="0">
                <a:solidFill>
                  <a:srgbClr val="F9EFC9"/>
                </a:solidFill>
                <a:latin typeface="Adelle PE Lt"/>
                <a:cs typeface="Adelle PE Lt"/>
              </a:rPr>
              <a:t>to </a:t>
            </a:r>
            <a:r>
              <a:rPr sz="3400" b="0" spc="-10" dirty="0">
                <a:solidFill>
                  <a:srgbClr val="F9EFC9"/>
                </a:solidFill>
                <a:latin typeface="Adelle PE Lt"/>
                <a:cs typeface="Adelle PE Lt"/>
              </a:rPr>
              <a:t>expose </a:t>
            </a:r>
            <a:r>
              <a:rPr sz="3400" b="0" dirty="0">
                <a:solidFill>
                  <a:srgbClr val="F9EFC9"/>
                </a:solidFill>
                <a:latin typeface="Adelle PE Lt"/>
                <a:cs typeface="Adelle PE Lt"/>
              </a:rPr>
              <a:t>as </a:t>
            </a:r>
            <a:r>
              <a:rPr sz="3400" b="0" spc="-35" dirty="0">
                <a:solidFill>
                  <a:srgbClr val="F9EFC9"/>
                </a:solidFill>
                <a:latin typeface="Adelle PE Lt"/>
                <a:cs typeface="Adelle PE Lt"/>
              </a:rPr>
              <a:t>many </a:t>
            </a:r>
            <a:r>
              <a:rPr sz="3400" b="0" spc="-30" dirty="0">
                <a:solidFill>
                  <a:srgbClr val="F9EFC9"/>
                </a:solidFill>
                <a:latin typeface="Adelle PE Lt"/>
                <a:cs typeface="Adelle PE Lt"/>
              </a:rPr>
              <a:t>defects </a:t>
            </a:r>
            <a:r>
              <a:rPr sz="3400" b="0" dirty="0">
                <a:solidFill>
                  <a:srgbClr val="F9EFC9"/>
                </a:solidFill>
                <a:latin typeface="Adelle PE Lt"/>
                <a:cs typeface="Adelle PE Lt"/>
              </a:rPr>
              <a:t>as </a:t>
            </a:r>
            <a:r>
              <a:rPr sz="3400" b="0" spc="-15" dirty="0">
                <a:solidFill>
                  <a:srgbClr val="F9EFC9"/>
                </a:solidFill>
                <a:latin typeface="Adelle PE Lt"/>
                <a:cs typeface="Adelle PE Lt"/>
              </a:rPr>
              <a:t>possible </a:t>
            </a:r>
            <a:r>
              <a:rPr sz="3400" b="0" dirty="0">
                <a:solidFill>
                  <a:srgbClr val="F9EFC9"/>
                </a:solidFill>
                <a:latin typeface="Adelle PE Lt"/>
                <a:cs typeface="Adelle PE Lt"/>
              </a:rPr>
              <a:t>as </a:t>
            </a:r>
            <a:r>
              <a:rPr sz="3400" b="0" spc="-30" dirty="0">
                <a:solidFill>
                  <a:srgbClr val="F9EFC9"/>
                </a:solidFill>
                <a:latin typeface="Adelle PE Lt"/>
                <a:cs typeface="Adelle PE Lt"/>
              </a:rPr>
              <a:t>early  </a:t>
            </a:r>
            <a:r>
              <a:rPr sz="3400" b="0" dirty="0">
                <a:solidFill>
                  <a:srgbClr val="F9EFC9"/>
                </a:solidFill>
                <a:latin typeface="Adelle PE Lt"/>
                <a:cs typeface="Adelle PE Lt"/>
              </a:rPr>
              <a:t>as</a:t>
            </a:r>
            <a:r>
              <a:rPr sz="3400" b="0" spc="-5" dirty="0">
                <a:solidFill>
                  <a:srgbClr val="F9EFC9"/>
                </a:solidFill>
                <a:latin typeface="Adelle PE Lt"/>
                <a:cs typeface="Adelle PE Lt"/>
              </a:rPr>
              <a:t> </a:t>
            </a:r>
            <a:r>
              <a:rPr sz="3400" b="0" spc="-15" dirty="0">
                <a:solidFill>
                  <a:srgbClr val="F9EFC9"/>
                </a:solidFill>
                <a:latin typeface="Adelle PE Lt"/>
                <a:cs typeface="Adelle PE Lt"/>
              </a:rPr>
              <a:t>possible.</a:t>
            </a:r>
            <a:endParaRPr sz="3400" dirty="0">
              <a:latin typeface="Adelle PE Lt"/>
              <a:cs typeface="Adelle PE Lt"/>
            </a:endParaRPr>
          </a:p>
          <a:p>
            <a:pPr marL="12700" marR="292735">
              <a:lnSpc>
                <a:spcPct val="100000"/>
              </a:lnSpc>
              <a:spcBef>
                <a:spcPts val="1920"/>
              </a:spcBef>
            </a:pPr>
            <a:r>
              <a:rPr sz="3400" b="0" spc="-80" dirty="0">
                <a:solidFill>
                  <a:srgbClr val="F9EFC9"/>
                </a:solidFill>
                <a:latin typeface="Adelle PE Lt"/>
                <a:cs typeface="Adelle PE Lt"/>
              </a:rPr>
              <a:t>After </a:t>
            </a:r>
            <a:r>
              <a:rPr sz="3400" b="0" dirty="0">
                <a:solidFill>
                  <a:srgbClr val="F9EFC9"/>
                </a:solidFill>
                <a:latin typeface="Adelle PE Lt"/>
                <a:cs typeface="Adelle PE Lt"/>
              </a:rPr>
              <a:t>all </a:t>
            </a:r>
            <a:r>
              <a:rPr sz="3400" b="0" spc="-15" dirty="0">
                <a:solidFill>
                  <a:srgbClr val="F9EFC9"/>
                </a:solidFill>
                <a:latin typeface="Adelle PE Lt"/>
                <a:cs typeface="Adelle PE Lt"/>
              </a:rPr>
              <a:t>units </a:t>
            </a:r>
            <a:r>
              <a:rPr sz="3400" b="0" spc="-10" dirty="0">
                <a:solidFill>
                  <a:srgbClr val="F9EFC9"/>
                </a:solidFill>
                <a:latin typeface="Adelle PE Lt"/>
                <a:cs typeface="Adelle PE Lt"/>
              </a:rPr>
              <a:t>are </a:t>
            </a:r>
            <a:r>
              <a:rPr sz="3400" b="0" spc="-20" dirty="0">
                <a:solidFill>
                  <a:srgbClr val="F9EFC9"/>
                </a:solidFill>
                <a:latin typeface="Adelle PE Lt"/>
                <a:cs typeface="Adelle PE Lt"/>
              </a:rPr>
              <a:t>implemented, </a:t>
            </a:r>
            <a:r>
              <a:rPr sz="3400" b="0" spc="-30" dirty="0">
                <a:solidFill>
                  <a:srgbClr val="F9EFC9"/>
                </a:solidFill>
                <a:latin typeface="Adelle PE Lt"/>
                <a:cs typeface="Adelle PE Lt"/>
              </a:rPr>
              <a:t>we </a:t>
            </a:r>
            <a:r>
              <a:rPr sz="3400" b="0" dirty="0">
                <a:solidFill>
                  <a:srgbClr val="F9EFC9"/>
                </a:solidFill>
                <a:latin typeface="Adelle PE Lt"/>
                <a:cs typeface="Adelle PE Lt"/>
              </a:rPr>
              <a:t>will </a:t>
            </a:r>
            <a:r>
              <a:rPr sz="3400" b="0" spc="-45" dirty="0">
                <a:solidFill>
                  <a:srgbClr val="F9EFC9"/>
                </a:solidFill>
                <a:latin typeface="Adelle PE Lt"/>
                <a:cs typeface="Adelle PE Lt"/>
              </a:rPr>
              <a:t>integrate </a:t>
            </a:r>
            <a:r>
              <a:rPr sz="3400" b="0" spc="-5" dirty="0">
                <a:solidFill>
                  <a:srgbClr val="F9EFC9"/>
                </a:solidFill>
                <a:latin typeface="Adelle PE Lt"/>
                <a:cs typeface="Adelle PE Lt"/>
              </a:rPr>
              <a:t>them </a:t>
            </a:r>
            <a:r>
              <a:rPr sz="3400" b="0" spc="-20" dirty="0">
                <a:solidFill>
                  <a:srgbClr val="F9EFC9"/>
                </a:solidFill>
                <a:latin typeface="Adelle PE Lt"/>
                <a:cs typeface="Adelle PE Lt"/>
              </a:rPr>
              <a:t>together </a:t>
            </a:r>
            <a:r>
              <a:rPr sz="3400" b="0" dirty="0">
                <a:solidFill>
                  <a:srgbClr val="F9EFC9"/>
                </a:solidFill>
                <a:latin typeface="Adelle PE Lt"/>
                <a:cs typeface="Adelle PE Lt"/>
              </a:rPr>
              <a:t>in a  </a:t>
            </a:r>
            <a:r>
              <a:rPr sz="3400" b="0" spc="-15" dirty="0">
                <a:solidFill>
                  <a:srgbClr val="F9EFC9"/>
                </a:solidFill>
                <a:latin typeface="Adelle PE Lt"/>
                <a:cs typeface="Adelle PE Lt"/>
              </a:rPr>
              <a:t>fully </a:t>
            </a:r>
            <a:r>
              <a:rPr sz="3400" b="0" spc="-20" dirty="0">
                <a:solidFill>
                  <a:srgbClr val="F9EFC9"/>
                </a:solidFill>
                <a:latin typeface="Adelle PE Lt"/>
                <a:cs typeface="Adelle PE Lt"/>
              </a:rPr>
              <a:t>working </a:t>
            </a:r>
            <a:r>
              <a:rPr sz="3400" b="0" spc="-15" dirty="0">
                <a:solidFill>
                  <a:srgbClr val="F9EFC9"/>
                </a:solidFill>
                <a:latin typeface="Adelle PE Lt"/>
                <a:cs typeface="Adelle PE Lt"/>
              </a:rPr>
              <a:t>program </a:t>
            </a:r>
            <a:r>
              <a:rPr sz="3400" b="0" dirty="0">
                <a:solidFill>
                  <a:srgbClr val="F9EFC9"/>
                </a:solidFill>
                <a:latin typeface="Adelle PE Lt"/>
                <a:cs typeface="Adelle PE Lt"/>
              </a:rPr>
              <a:t>and run </a:t>
            </a:r>
            <a:r>
              <a:rPr sz="3400" b="0" spc="-20" dirty="0">
                <a:solidFill>
                  <a:srgbClr val="F9EFC9"/>
                </a:solidFill>
                <a:latin typeface="Adelle PE Lt"/>
                <a:cs typeface="Adelle PE Lt"/>
              </a:rPr>
              <a:t>various </a:t>
            </a:r>
            <a:r>
              <a:rPr sz="3400" b="0" spc="-30" dirty="0">
                <a:solidFill>
                  <a:srgbClr val="F9EFC9"/>
                </a:solidFill>
                <a:latin typeface="Adelle PE Lt"/>
                <a:cs typeface="Adelle PE Lt"/>
              </a:rPr>
              <a:t>test </a:t>
            </a:r>
            <a:r>
              <a:rPr sz="3400" b="0" spc="-5" dirty="0">
                <a:solidFill>
                  <a:srgbClr val="F9EFC9"/>
                </a:solidFill>
                <a:latin typeface="Adelle PE Lt"/>
                <a:cs typeface="Adelle PE Lt"/>
              </a:rPr>
              <a:t>cases </a:t>
            </a:r>
            <a:r>
              <a:rPr sz="3400" b="0" spc="-30" dirty="0">
                <a:solidFill>
                  <a:srgbClr val="F9EFC9"/>
                </a:solidFill>
                <a:latin typeface="Adelle PE Lt"/>
                <a:cs typeface="Adelle PE Lt"/>
              </a:rPr>
              <a:t>generated </a:t>
            </a:r>
            <a:r>
              <a:rPr sz="3400" b="0" dirty="0">
                <a:solidFill>
                  <a:srgbClr val="F9EFC9"/>
                </a:solidFill>
                <a:latin typeface="Adelle PE Lt"/>
                <a:cs typeface="Adelle PE Lt"/>
              </a:rPr>
              <a:t>using  </a:t>
            </a:r>
            <a:r>
              <a:rPr sz="3400" b="0" spc="-5" dirty="0">
                <a:solidFill>
                  <a:srgbClr val="F9EFC9"/>
                </a:solidFill>
                <a:latin typeface="Adelle PE Lt"/>
                <a:cs typeface="Adelle PE Lt"/>
              </a:rPr>
              <a:t>some </a:t>
            </a:r>
            <a:r>
              <a:rPr sz="3400" b="0" spc="-30" dirty="0">
                <a:solidFill>
                  <a:srgbClr val="F9EFC9"/>
                </a:solidFill>
                <a:latin typeface="Adelle PE Lt"/>
                <a:cs typeface="Adelle PE Lt"/>
              </a:rPr>
              <a:t>websites </a:t>
            </a:r>
            <a:r>
              <a:rPr sz="3400" b="0" spc="-10" dirty="0">
                <a:solidFill>
                  <a:srgbClr val="F9EFC9"/>
                </a:solidFill>
                <a:latin typeface="Adelle PE Lt"/>
                <a:cs typeface="Adelle PE Lt"/>
              </a:rPr>
              <a:t>that </a:t>
            </a:r>
            <a:r>
              <a:rPr sz="3400" b="0" spc="-35" dirty="0">
                <a:solidFill>
                  <a:srgbClr val="F9EFC9"/>
                </a:solidFill>
                <a:latin typeface="Adelle PE Lt"/>
                <a:cs typeface="Adelle PE Lt"/>
              </a:rPr>
              <a:t>generate </a:t>
            </a:r>
            <a:r>
              <a:rPr sz="3400" b="0" spc="-20" dirty="0">
                <a:solidFill>
                  <a:srgbClr val="F9EFC9"/>
                </a:solidFill>
                <a:latin typeface="Adelle PE Lt"/>
                <a:cs typeface="Adelle PE Lt"/>
              </a:rPr>
              <a:t>random words like  </a:t>
            </a:r>
            <a:r>
              <a:rPr sz="3400" b="0" spc="-35" dirty="0">
                <a:solidFill>
                  <a:srgbClr val="F9EFC9"/>
                </a:solidFill>
                <a:latin typeface="Adelle PE Lt"/>
                <a:cs typeface="Adelle PE Lt"/>
              </a:rPr>
              <a:t>https://</a:t>
            </a:r>
            <a:r>
              <a:rPr sz="3400" b="0" spc="-35" dirty="0">
                <a:solidFill>
                  <a:srgbClr val="F9EFC9"/>
                </a:solidFill>
                <a:latin typeface="Adelle PE Lt"/>
                <a:cs typeface="Adelle PE 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www.lipsum.com</a:t>
            </a:r>
            <a:r>
              <a:rPr sz="3400" b="0" spc="-35" dirty="0">
                <a:solidFill>
                  <a:srgbClr val="F9EFC9"/>
                </a:solidFill>
                <a:latin typeface="Adelle PE Lt"/>
                <a:cs typeface="Adelle PE Lt"/>
              </a:rPr>
              <a:t> </a:t>
            </a:r>
            <a:r>
              <a:rPr sz="3400" b="0" dirty="0">
                <a:solidFill>
                  <a:srgbClr val="F9EFC9"/>
                </a:solidFill>
                <a:latin typeface="Adelle PE Lt"/>
                <a:cs typeface="Adelle PE Lt"/>
              </a:rPr>
              <a:t>and</a:t>
            </a:r>
            <a:r>
              <a:rPr sz="3400" b="0" spc="40" dirty="0">
                <a:solidFill>
                  <a:srgbClr val="F9EFC9"/>
                </a:solidFill>
                <a:latin typeface="Adelle PE Lt"/>
                <a:cs typeface="Adelle PE Lt"/>
              </a:rPr>
              <a:t> </a:t>
            </a:r>
            <a:r>
              <a:rPr sz="3400" b="0" spc="-35" dirty="0">
                <a:solidFill>
                  <a:srgbClr val="F9EFC9"/>
                </a:solidFill>
                <a:latin typeface="Adelle PE Lt"/>
                <a:cs typeface="Adelle PE 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https://randomword.com/paragraph</a:t>
            </a:r>
            <a:r>
              <a:rPr sz="3400" b="0" spc="-35" dirty="0">
                <a:solidFill>
                  <a:srgbClr val="F9EFC9"/>
                </a:solidFill>
                <a:latin typeface="Adelle PE Lt"/>
                <a:cs typeface="Adelle PE Lt"/>
              </a:rPr>
              <a:t>.</a:t>
            </a:r>
            <a:endParaRPr sz="3400" dirty="0">
              <a:latin typeface="Adelle PE Lt"/>
              <a:cs typeface="Adelle PE Lt"/>
            </a:endParaRPr>
          </a:p>
          <a:p>
            <a:pPr marL="12700" marR="5080">
              <a:lnSpc>
                <a:spcPct val="100000"/>
              </a:lnSpc>
              <a:spcBef>
                <a:spcPts val="1920"/>
              </a:spcBef>
            </a:pPr>
            <a:r>
              <a:rPr sz="3400" b="0" spc="-80" dirty="0">
                <a:solidFill>
                  <a:srgbClr val="F9EFC9"/>
                </a:solidFill>
                <a:latin typeface="Adelle PE Lt"/>
                <a:cs typeface="Adelle PE Lt"/>
              </a:rPr>
              <a:t>After </a:t>
            </a:r>
            <a:r>
              <a:rPr sz="3400" b="0" spc="-20" dirty="0">
                <a:solidFill>
                  <a:srgbClr val="F9EFC9"/>
                </a:solidFill>
                <a:latin typeface="Adelle PE Lt"/>
                <a:cs typeface="Adelle PE Lt"/>
              </a:rPr>
              <a:t>detecting </a:t>
            </a:r>
            <a:r>
              <a:rPr sz="3400" b="0" dirty="0">
                <a:solidFill>
                  <a:srgbClr val="F9EFC9"/>
                </a:solidFill>
                <a:latin typeface="Adelle PE Lt"/>
                <a:cs typeface="Adelle PE Lt"/>
              </a:rPr>
              <a:t>and </a:t>
            </a:r>
            <a:r>
              <a:rPr sz="3400" b="0" spc="-10" dirty="0">
                <a:solidFill>
                  <a:srgbClr val="F9EFC9"/>
                </a:solidFill>
                <a:latin typeface="Adelle PE Lt"/>
                <a:cs typeface="Adelle PE Lt"/>
              </a:rPr>
              <a:t>solving </a:t>
            </a:r>
            <a:r>
              <a:rPr sz="3400" b="0" dirty="0">
                <a:solidFill>
                  <a:srgbClr val="F9EFC9"/>
                </a:solidFill>
                <a:latin typeface="Adelle PE Lt"/>
                <a:cs typeface="Adelle PE Lt"/>
              </a:rPr>
              <a:t>all </a:t>
            </a:r>
            <a:r>
              <a:rPr sz="3400" b="0" spc="-10" dirty="0">
                <a:solidFill>
                  <a:srgbClr val="F9EFC9"/>
                </a:solidFill>
                <a:latin typeface="Adelle PE Lt"/>
                <a:cs typeface="Adelle PE Lt"/>
              </a:rPr>
              <a:t>the </a:t>
            </a:r>
            <a:r>
              <a:rPr sz="3400" b="0" spc="-5" dirty="0">
                <a:solidFill>
                  <a:srgbClr val="F9EFC9"/>
                </a:solidFill>
                <a:latin typeface="Adelle PE Lt"/>
                <a:cs typeface="Adelle PE Lt"/>
              </a:rPr>
              <a:t>minor </a:t>
            </a:r>
            <a:r>
              <a:rPr sz="3400" b="0" spc="-20" dirty="0">
                <a:solidFill>
                  <a:srgbClr val="F9EFC9"/>
                </a:solidFill>
                <a:latin typeface="Adelle PE Lt"/>
                <a:cs typeface="Adelle PE Lt"/>
              </a:rPr>
              <a:t>bugs </a:t>
            </a:r>
            <a:r>
              <a:rPr sz="3400" b="0" dirty="0">
                <a:solidFill>
                  <a:srgbClr val="F9EFC9"/>
                </a:solidFill>
                <a:latin typeface="Adelle PE Lt"/>
                <a:cs typeface="Adelle PE Lt"/>
              </a:rPr>
              <a:t>if </a:t>
            </a:r>
            <a:r>
              <a:rPr sz="3400" b="0" spc="-10" dirty="0">
                <a:solidFill>
                  <a:srgbClr val="F9EFC9"/>
                </a:solidFill>
                <a:latin typeface="Adelle PE Lt"/>
                <a:cs typeface="Adelle PE Lt"/>
              </a:rPr>
              <a:t>there </a:t>
            </a:r>
            <a:r>
              <a:rPr sz="3400" b="0" dirty="0">
                <a:solidFill>
                  <a:srgbClr val="F9EFC9"/>
                </a:solidFill>
                <a:latin typeface="Adelle PE Lt"/>
                <a:cs typeface="Adelle PE Lt"/>
              </a:rPr>
              <a:t>is </a:t>
            </a:r>
            <a:r>
              <a:rPr sz="3400" b="0" spc="-120" dirty="0">
                <a:solidFill>
                  <a:srgbClr val="F9EFC9"/>
                </a:solidFill>
                <a:latin typeface="Adelle PE Lt"/>
                <a:cs typeface="Adelle PE Lt"/>
              </a:rPr>
              <a:t>any, </a:t>
            </a:r>
            <a:r>
              <a:rPr sz="3400" b="0" spc="-30" dirty="0">
                <a:solidFill>
                  <a:srgbClr val="F9EFC9"/>
                </a:solidFill>
                <a:latin typeface="Adelle PE Lt"/>
                <a:cs typeface="Adelle PE Lt"/>
              </a:rPr>
              <a:t>we </a:t>
            </a:r>
            <a:r>
              <a:rPr sz="3400" b="0" dirty="0">
                <a:solidFill>
                  <a:srgbClr val="F9EFC9"/>
                </a:solidFill>
                <a:latin typeface="Adelle PE Lt"/>
                <a:cs typeface="Adelle PE Lt"/>
              </a:rPr>
              <a:t>will  </a:t>
            </a:r>
            <a:r>
              <a:rPr sz="3400" b="0" spc="-35" dirty="0">
                <a:solidFill>
                  <a:srgbClr val="F9EFC9"/>
                </a:solidFill>
                <a:latin typeface="Adelle PE Lt"/>
                <a:cs typeface="Adelle PE Lt"/>
              </a:rPr>
              <a:t>create </a:t>
            </a:r>
            <a:r>
              <a:rPr sz="3400" b="0" dirty="0">
                <a:solidFill>
                  <a:srgbClr val="F9EFC9"/>
                </a:solidFill>
                <a:latin typeface="Adelle PE Lt"/>
                <a:cs typeface="Adelle PE Lt"/>
              </a:rPr>
              <a:t>a </a:t>
            </a:r>
            <a:r>
              <a:rPr sz="3400" b="0" spc="-20" dirty="0">
                <a:solidFill>
                  <a:srgbClr val="F9EFC9"/>
                </a:solidFill>
                <a:latin typeface="Adelle PE Lt"/>
                <a:cs typeface="Adelle PE Lt"/>
              </a:rPr>
              <a:t>testing </a:t>
            </a:r>
            <a:r>
              <a:rPr sz="3400" b="0" spc="-15" dirty="0">
                <a:solidFill>
                  <a:srgbClr val="F9EFC9"/>
                </a:solidFill>
                <a:latin typeface="Adelle PE Lt"/>
                <a:cs typeface="Adelle PE Lt"/>
              </a:rPr>
              <a:t>program </a:t>
            </a:r>
            <a:r>
              <a:rPr sz="3400" b="0" dirty="0">
                <a:solidFill>
                  <a:srgbClr val="F9EFC9"/>
                </a:solidFill>
                <a:latin typeface="Adelle PE Lt"/>
                <a:cs typeface="Adelle PE Lt"/>
              </a:rPr>
              <a:t>using </a:t>
            </a:r>
            <a:r>
              <a:rPr sz="3400" b="0" spc="-50" dirty="0">
                <a:solidFill>
                  <a:srgbClr val="F9EFC9"/>
                </a:solidFill>
                <a:latin typeface="Adelle PE Lt"/>
                <a:cs typeface="Adelle PE Lt"/>
              </a:rPr>
              <a:t>assembly, </a:t>
            </a:r>
            <a:r>
              <a:rPr sz="3400" b="0" spc="-10" dirty="0">
                <a:solidFill>
                  <a:srgbClr val="F9EFC9"/>
                </a:solidFill>
                <a:latin typeface="Adelle PE Lt"/>
                <a:cs typeface="Adelle PE Lt"/>
              </a:rPr>
              <a:t>that </a:t>
            </a:r>
            <a:r>
              <a:rPr sz="3400" b="0" spc="-15" dirty="0">
                <a:solidFill>
                  <a:srgbClr val="F9EFC9"/>
                </a:solidFill>
                <a:latin typeface="Adelle PE Lt"/>
                <a:cs typeface="Adelle PE Lt"/>
              </a:rPr>
              <a:t>compares </a:t>
            </a:r>
            <a:r>
              <a:rPr sz="3400" b="0" spc="-10" dirty="0">
                <a:solidFill>
                  <a:srgbClr val="F9EFC9"/>
                </a:solidFill>
                <a:latin typeface="Adelle PE Lt"/>
                <a:cs typeface="Adelle PE Lt"/>
              </a:rPr>
              <a:t>the </a:t>
            </a:r>
            <a:r>
              <a:rPr sz="3400" b="0" spc="-15" dirty="0">
                <a:solidFill>
                  <a:srgbClr val="F9EFC9"/>
                </a:solidFill>
                <a:latin typeface="Adelle PE Lt"/>
                <a:cs typeface="Adelle PE Lt"/>
              </a:rPr>
              <a:t>output </a:t>
            </a:r>
            <a:r>
              <a:rPr sz="3400" b="0" dirty="0">
                <a:solidFill>
                  <a:srgbClr val="F9EFC9"/>
                </a:solidFill>
                <a:latin typeface="Adelle PE Lt"/>
                <a:cs typeface="Adelle PE Lt"/>
              </a:rPr>
              <a:t>of  </a:t>
            </a:r>
            <a:r>
              <a:rPr sz="3400" b="0" spc="-10" dirty="0">
                <a:solidFill>
                  <a:srgbClr val="F9EFC9"/>
                </a:solidFill>
                <a:latin typeface="Adelle PE Lt"/>
                <a:cs typeface="Adelle PE Lt"/>
              </a:rPr>
              <a:t>the </a:t>
            </a:r>
            <a:r>
              <a:rPr sz="3400" b="0" dirty="0">
                <a:solidFill>
                  <a:srgbClr val="F9EFC9"/>
                </a:solidFill>
                <a:latin typeface="Adelle PE Lt"/>
                <a:cs typeface="Adelle PE Lt"/>
              </a:rPr>
              <a:t>TEA </a:t>
            </a:r>
            <a:r>
              <a:rPr sz="3400" b="0" spc="-15" dirty="0">
                <a:solidFill>
                  <a:srgbClr val="F9EFC9"/>
                </a:solidFill>
                <a:latin typeface="Adelle PE Lt"/>
                <a:cs typeface="Adelle PE Lt"/>
              </a:rPr>
              <a:t>assembly program </a:t>
            </a:r>
            <a:r>
              <a:rPr sz="3400" b="0" dirty="0">
                <a:solidFill>
                  <a:srgbClr val="F9EFC9"/>
                </a:solidFill>
                <a:latin typeface="Adelle PE Lt"/>
                <a:cs typeface="Adelle PE Lt"/>
              </a:rPr>
              <a:t>and </a:t>
            </a:r>
            <a:r>
              <a:rPr sz="3400" b="0" spc="-10" dirty="0">
                <a:solidFill>
                  <a:srgbClr val="F9EFC9"/>
                </a:solidFill>
                <a:latin typeface="Adelle PE Lt"/>
                <a:cs typeface="Adelle PE Lt"/>
              </a:rPr>
              <a:t>the </a:t>
            </a:r>
            <a:r>
              <a:rPr sz="3400" b="0" dirty="0">
                <a:solidFill>
                  <a:srgbClr val="F9EFC9"/>
                </a:solidFill>
                <a:latin typeface="Adelle PE Lt"/>
                <a:cs typeface="Adelle PE Lt"/>
              </a:rPr>
              <a:t>TEA C++</a:t>
            </a:r>
            <a:r>
              <a:rPr sz="3400" b="0" spc="35" dirty="0">
                <a:solidFill>
                  <a:srgbClr val="F9EFC9"/>
                </a:solidFill>
                <a:latin typeface="Adelle PE Lt"/>
                <a:cs typeface="Adelle PE Lt"/>
              </a:rPr>
              <a:t> </a:t>
            </a:r>
            <a:r>
              <a:rPr sz="3400" b="0" spc="-15" dirty="0">
                <a:solidFill>
                  <a:srgbClr val="F9EFC9"/>
                </a:solidFill>
                <a:latin typeface="Adelle PE Lt"/>
                <a:cs typeface="Adelle PE Lt"/>
              </a:rPr>
              <a:t>program.</a:t>
            </a:r>
            <a:endParaRPr sz="3400" dirty="0">
              <a:latin typeface="Adelle PE Lt"/>
              <a:cs typeface="Adelle PE Lt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260600" y="2641600"/>
            <a:ext cx="451103" cy="47365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619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85"/>
              </a:spcBef>
            </a:pPr>
            <a:r>
              <a:rPr spc="20" dirty="0"/>
              <a:t>20</a:t>
            </a:r>
            <a:r>
              <a:rPr spc="-229" dirty="0"/>
              <a:t> 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86025" y="3488010"/>
            <a:ext cx="13208635" cy="298799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734310" marR="5080" indent="-2722245" algn="ctr">
              <a:lnSpc>
                <a:spcPct val="100000"/>
              </a:lnSpc>
              <a:spcBef>
                <a:spcPts val="100"/>
              </a:spcBef>
              <a:tabLst>
                <a:tab pos="9380855" algn="l"/>
              </a:tabLst>
            </a:pPr>
            <a:r>
              <a:rPr sz="3800" b="1" spc="-15" dirty="0">
                <a:solidFill>
                  <a:srgbClr val="F9EFC9"/>
                </a:solidFill>
                <a:latin typeface="Adelle PE Sb"/>
                <a:cs typeface="Adelle PE Sb"/>
              </a:rPr>
              <a:t>Documentation </a:t>
            </a:r>
            <a:r>
              <a:rPr sz="3800" b="1" spc="-35" dirty="0">
                <a:solidFill>
                  <a:srgbClr val="F9EFC9"/>
                </a:solidFill>
                <a:latin typeface="Adelle PE Sb"/>
                <a:cs typeface="Adelle PE Sb"/>
              </a:rPr>
              <a:t>for </a:t>
            </a:r>
            <a:r>
              <a:rPr sz="3800" b="1" dirty="0">
                <a:solidFill>
                  <a:srgbClr val="F9EFC9"/>
                </a:solidFill>
                <a:latin typeface="Adelle PE Sb"/>
                <a:cs typeface="Adelle PE Sb"/>
              </a:rPr>
              <a:t>all </a:t>
            </a:r>
            <a:r>
              <a:rPr sz="3800" b="1" spc="-10" dirty="0">
                <a:solidFill>
                  <a:srgbClr val="F9EFC9"/>
                </a:solidFill>
                <a:latin typeface="Adelle PE Sb"/>
                <a:cs typeface="Adelle PE Sb"/>
              </a:rPr>
              <a:t>the </a:t>
            </a:r>
            <a:r>
              <a:rPr sz="3800" b="1" spc="-20" dirty="0">
                <a:solidFill>
                  <a:srgbClr val="F9EFC9"/>
                </a:solidFill>
                <a:latin typeface="Adelle PE Sb"/>
                <a:cs typeface="Adelle PE Sb"/>
              </a:rPr>
              <a:t>bugs</a:t>
            </a:r>
            <a:r>
              <a:rPr sz="3800" b="1" spc="85" dirty="0">
                <a:solidFill>
                  <a:srgbClr val="F9EFC9"/>
                </a:solidFill>
                <a:latin typeface="Adelle PE Sb"/>
                <a:cs typeface="Adelle PE Sb"/>
              </a:rPr>
              <a:t> </a:t>
            </a:r>
            <a:r>
              <a:rPr sz="3800" b="1" spc="-35" dirty="0">
                <a:solidFill>
                  <a:srgbClr val="F9EFC9"/>
                </a:solidFill>
                <a:latin typeface="Adelle PE Sb"/>
                <a:cs typeface="Adelle PE Sb"/>
              </a:rPr>
              <a:t>we</a:t>
            </a:r>
            <a:r>
              <a:rPr sz="3800" b="1" spc="5" dirty="0">
                <a:solidFill>
                  <a:srgbClr val="F9EFC9"/>
                </a:solidFill>
                <a:latin typeface="Adelle PE Sb"/>
                <a:cs typeface="Adelle PE Sb"/>
              </a:rPr>
              <a:t> </a:t>
            </a:r>
            <a:r>
              <a:rPr sz="3800" b="1" spc="-35" dirty="0">
                <a:solidFill>
                  <a:srgbClr val="F9EFC9"/>
                </a:solidFill>
                <a:latin typeface="Adelle PE Sb"/>
                <a:cs typeface="Adelle PE Sb"/>
              </a:rPr>
              <a:t>faced</a:t>
            </a:r>
            <a:endParaRPr lang="en-US" sz="3800" b="1" spc="-35" dirty="0">
              <a:solidFill>
                <a:srgbClr val="F9EFC9"/>
              </a:solidFill>
              <a:latin typeface="Adelle PE Sb"/>
              <a:cs typeface="Adelle PE Sb"/>
            </a:endParaRPr>
          </a:p>
          <a:p>
            <a:pPr marL="2734310" marR="5080" indent="-2722245" algn="ctr">
              <a:lnSpc>
                <a:spcPct val="100000"/>
              </a:lnSpc>
              <a:spcBef>
                <a:spcPts val="100"/>
              </a:spcBef>
              <a:tabLst>
                <a:tab pos="9380855" algn="l"/>
              </a:tabLst>
            </a:pPr>
            <a:r>
              <a:rPr sz="3800" b="1" spc="-114" dirty="0">
                <a:solidFill>
                  <a:srgbClr val="F9EFC9"/>
                </a:solidFill>
                <a:latin typeface="Adelle PE Sb"/>
                <a:cs typeface="Adelle PE Sb"/>
              </a:rPr>
              <a:t>After </a:t>
            </a:r>
            <a:r>
              <a:rPr sz="3800" b="1" spc="-30" dirty="0">
                <a:solidFill>
                  <a:srgbClr val="F9EFC9"/>
                </a:solidFill>
                <a:latin typeface="Adelle PE Sb"/>
                <a:cs typeface="Adelle PE Sb"/>
              </a:rPr>
              <a:t>integrating  </a:t>
            </a:r>
            <a:r>
              <a:rPr sz="3800" b="1" dirty="0">
                <a:solidFill>
                  <a:srgbClr val="F9EFC9"/>
                </a:solidFill>
                <a:latin typeface="Adelle PE Sb"/>
                <a:cs typeface="Adelle PE Sb"/>
              </a:rPr>
              <a:t>all </a:t>
            </a:r>
            <a:r>
              <a:rPr sz="3800" b="1" spc="-10" dirty="0">
                <a:solidFill>
                  <a:srgbClr val="F9EFC9"/>
                </a:solidFill>
                <a:latin typeface="Adelle PE Sb"/>
                <a:cs typeface="Adelle PE Sb"/>
              </a:rPr>
              <a:t>the </a:t>
            </a:r>
            <a:r>
              <a:rPr sz="3800" b="1" spc="-15" dirty="0">
                <a:solidFill>
                  <a:srgbClr val="F9EFC9"/>
                </a:solidFill>
                <a:latin typeface="Adelle PE Sb"/>
                <a:cs typeface="Adelle PE Sb"/>
              </a:rPr>
              <a:t>units </a:t>
            </a:r>
            <a:r>
              <a:rPr sz="3800" b="1" spc="-10" dirty="0">
                <a:solidFill>
                  <a:srgbClr val="F9EFC9"/>
                </a:solidFill>
                <a:latin typeface="Adelle PE Sb"/>
                <a:cs typeface="Adelle PE Sb"/>
              </a:rPr>
              <a:t>(Procedures)</a:t>
            </a:r>
            <a:r>
              <a:rPr sz="3800" b="1" spc="15" dirty="0">
                <a:solidFill>
                  <a:srgbClr val="F9EFC9"/>
                </a:solidFill>
                <a:latin typeface="Adelle PE Sb"/>
                <a:cs typeface="Adelle PE Sb"/>
              </a:rPr>
              <a:t> </a:t>
            </a:r>
            <a:r>
              <a:rPr sz="3800" b="1" spc="-25" dirty="0">
                <a:solidFill>
                  <a:srgbClr val="F9EFC9"/>
                </a:solidFill>
                <a:latin typeface="Adelle PE Sb"/>
                <a:cs typeface="Adelle PE Sb"/>
              </a:rPr>
              <a:t>together</a:t>
            </a:r>
            <a:endParaRPr lang="en-US" sz="3800" b="1" spc="-25" dirty="0">
              <a:solidFill>
                <a:srgbClr val="F9EFC9"/>
              </a:solidFill>
              <a:latin typeface="Adelle PE Sb"/>
              <a:cs typeface="Adelle PE Sb"/>
            </a:endParaRPr>
          </a:p>
          <a:p>
            <a:pPr marL="2734310" marR="5080" indent="-2722245" algn="ctr">
              <a:lnSpc>
                <a:spcPct val="100000"/>
              </a:lnSpc>
              <a:spcBef>
                <a:spcPts val="100"/>
              </a:spcBef>
              <a:tabLst>
                <a:tab pos="9380855" algn="l"/>
              </a:tabLst>
            </a:pPr>
            <a:endParaRPr lang="en-US" sz="3800" b="1" dirty="0">
              <a:latin typeface="Adelle PE Sb"/>
              <a:cs typeface="Adelle PE Sb"/>
            </a:endParaRPr>
          </a:p>
          <a:p>
            <a:pPr marL="2734310" marR="5080" indent="-2722245" algn="ctr">
              <a:lnSpc>
                <a:spcPct val="100000"/>
              </a:lnSpc>
              <a:spcBef>
                <a:spcPts val="100"/>
              </a:spcBef>
              <a:tabLst>
                <a:tab pos="9380855" algn="l"/>
              </a:tabLst>
            </a:pPr>
            <a:r>
              <a:rPr sz="3800" spc="-10" dirty="0">
                <a:solidFill>
                  <a:srgbClr val="E98914"/>
                </a:solidFill>
                <a:latin typeface="Adelle PE"/>
                <a:cs typeface="Adelle PE"/>
              </a:rPr>
              <a:t>GitHub Issue:  </a:t>
            </a:r>
            <a:endParaRPr lang="en-US" sz="3800" spc="-10" dirty="0">
              <a:solidFill>
                <a:srgbClr val="E98914"/>
              </a:solidFill>
              <a:latin typeface="Adelle PE"/>
              <a:cs typeface="Adelle PE"/>
            </a:endParaRPr>
          </a:p>
          <a:p>
            <a:pPr marL="2734310" marR="5080" indent="-2722245" algn="ctr">
              <a:lnSpc>
                <a:spcPct val="100000"/>
              </a:lnSpc>
              <a:spcBef>
                <a:spcPts val="100"/>
              </a:spcBef>
              <a:tabLst>
                <a:tab pos="9380855" algn="l"/>
              </a:tabLst>
            </a:pPr>
            <a:r>
              <a:rPr sz="3800" spc="-80" dirty="0">
                <a:solidFill>
                  <a:srgbClr val="F9EFC9"/>
                </a:solidFill>
                <a:latin typeface="Adelle PE"/>
                <a:cs typeface="Adelle PE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Test</a:t>
            </a:r>
            <a:r>
              <a:rPr lang="en-US" sz="3800" spc="-80" dirty="0">
                <a:solidFill>
                  <a:srgbClr val="F9EFC9"/>
                </a:solidFill>
                <a:latin typeface="Adelle PE"/>
                <a:cs typeface="Adelle PE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sz="3800" spc="-10" dirty="0">
                <a:solidFill>
                  <a:srgbClr val="F9EFC9"/>
                </a:solidFill>
                <a:latin typeface="Adelle PE"/>
                <a:cs typeface="Adelle PE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the </a:t>
            </a:r>
            <a:r>
              <a:rPr sz="3800" spc="-20" dirty="0">
                <a:solidFill>
                  <a:srgbClr val="F9EFC9"/>
                </a:solidFill>
                <a:latin typeface="Adelle PE"/>
                <a:cs typeface="Adelle PE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program</a:t>
            </a:r>
            <a:r>
              <a:rPr sz="3800" spc="35" dirty="0">
                <a:solidFill>
                  <a:srgbClr val="F9EFC9"/>
                </a:solidFill>
                <a:latin typeface="Adelle PE"/>
                <a:cs typeface="Adelle PE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sz="3800" spc="-30" dirty="0">
                <a:solidFill>
                  <a:srgbClr val="F9EFC9"/>
                </a:solidFill>
                <a:latin typeface="Adelle PE"/>
                <a:cs typeface="Adelle PE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#32</a:t>
            </a:r>
            <a:endParaRPr sz="3800" dirty="0">
              <a:solidFill>
                <a:srgbClr val="F9EFC9"/>
              </a:solidFill>
              <a:latin typeface="Adelle PE"/>
              <a:cs typeface="Adelle PE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619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85"/>
              </a:spcBef>
            </a:pPr>
            <a:r>
              <a:rPr spc="20" dirty="0"/>
              <a:t>21</a:t>
            </a:r>
            <a:r>
              <a:rPr spc="-229" dirty="0"/>
              <a:t> 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94595" y="1712573"/>
            <a:ext cx="3215640" cy="5257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250" b="1" spc="-10" dirty="0">
                <a:solidFill>
                  <a:srgbClr val="D54045"/>
                </a:solidFill>
                <a:latin typeface="Adelle PE"/>
                <a:cs typeface="Adelle PE"/>
              </a:rPr>
              <a:t>Bug</a:t>
            </a:r>
            <a:r>
              <a:rPr sz="3250" b="1" spc="-40" dirty="0">
                <a:solidFill>
                  <a:srgbClr val="D54045"/>
                </a:solidFill>
                <a:latin typeface="Adelle PE"/>
                <a:cs typeface="Adelle PE"/>
              </a:rPr>
              <a:t> </a:t>
            </a:r>
            <a:r>
              <a:rPr sz="3250" b="1" spc="5" dirty="0">
                <a:solidFill>
                  <a:srgbClr val="D54045"/>
                </a:solidFill>
                <a:latin typeface="Adelle PE"/>
                <a:cs typeface="Adelle PE"/>
              </a:rPr>
              <a:t>Description</a:t>
            </a:r>
            <a:endParaRPr sz="3250">
              <a:latin typeface="Adelle PE"/>
              <a:cs typeface="Adelle PE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619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85"/>
              </a:spcBef>
            </a:pPr>
            <a:r>
              <a:rPr spc="20" dirty="0"/>
              <a:t>22</a:t>
            </a:r>
            <a:r>
              <a:rPr spc="-229" dirty="0"/>
              <a:t> 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415021" y="2574139"/>
            <a:ext cx="8937625" cy="5066066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400" b="0" spc="-25" dirty="0">
                <a:solidFill>
                  <a:srgbClr val="F9EFC9"/>
                </a:solidFill>
                <a:latin typeface="Adelle PE Lt"/>
                <a:cs typeface="Adelle PE Lt"/>
              </a:rPr>
              <a:t>Bug </a:t>
            </a:r>
            <a:r>
              <a:rPr sz="2400" b="0" spc="5" dirty="0">
                <a:solidFill>
                  <a:srgbClr val="F9EFC9"/>
                </a:solidFill>
                <a:latin typeface="Adelle PE Lt"/>
                <a:cs typeface="Adelle PE Lt"/>
              </a:rPr>
              <a:t>in main.asm </a:t>
            </a:r>
            <a:r>
              <a:rPr sz="2400" b="0" dirty="0">
                <a:solidFill>
                  <a:srgbClr val="F9EFC9"/>
                </a:solidFill>
                <a:latin typeface="Adelle PE Lt"/>
                <a:cs typeface="Adelle PE Lt"/>
              </a:rPr>
              <a:t>when </a:t>
            </a:r>
            <a:r>
              <a:rPr sz="2400" b="0" spc="5" dirty="0">
                <a:solidFill>
                  <a:srgbClr val="F9EFC9"/>
                </a:solidFill>
                <a:latin typeface="Adelle PE Lt"/>
                <a:cs typeface="Adelle PE Lt"/>
              </a:rPr>
              <a:t>a </a:t>
            </a:r>
            <a:r>
              <a:rPr sz="2400" b="0" dirty="0">
                <a:solidFill>
                  <a:srgbClr val="F9EFC9"/>
                </a:solidFill>
                <a:latin typeface="Adelle PE Lt"/>
                <a:cs typeface="Adelle PE Lt"/>
              </a:rPr>
              <a:t>char </a:t>
            </a:r>
            <a:r>
              <a:rPr sz="2400" b="0" spc="5" dirty="0">
                <a:solidFill>
                  <a:srgbClr val="F9EFC9"/>
                </a:solidFill>
                <a:latin typeface="Adelle PE Lt"/>
                <a:cs typeface="Adelle PE Lt"/>
              </a:rPr>
              <a:t>is </a:t>
            </a:r>
            <a:r>
              <a:rPr sz="2400" b="0" spc="-5" dirty="0">
                <a:solidFill>
                  <a:srgbClr val="F9EFC9"/>
                </a:solidFill>
                <a:latin typeface="Adelle PE Lt"/>
                <a:cs typeface="Adelle PE Lt"/>
              </a:rPr>
              <a:t>encrypted </a:t>
            </a:r>
            <a:r>
              <a:rPr sz="2400" b="0" spc="-35" dirty="0">
                <a:solidFill>
                  <a:srgbClr val="F9EFC9"/>
                </a:solidFill>
                <a:latin typeface="Adelle PE Lt"/>
                <a:cs typeface="Adelle PE Lt"/>
              </a:rPr>
              <a:t>to </a:t>
            </a:r>
            <a:r>
              <a:rPr sz="2400" b="0" spc="5" dirty="0">
                <a:solidFill>
                  <a:srgbClr val="F9EFC9"/>
                </a:solidFill>
                <a:latin typeface="Adelle PE Lt"/>
                <a:cs typeface="Adelle PE Lt"/>
              </a:rPr>
              <a:t>'\0' </a:t>
            </a:r>
            <a:r>
              <a:rPr sz="2400" b="0" spc="10" dirty="0">
                <a:solidFill>
                  <a:srgbClr val="F9EFC9"/>
                </a:solidFill>
                <a:latin typeface="Adelle PE Lt"/>
                <a:cs typeface="Adelle PE Lt"/>
              </a:rPr>
              <a:t>(NULL</a:t>
            </a:r>
            <a:r>
              <a:rPr sz="2400" b="0" spc="55" dirty="0">
                <a:solidFill>
                  <a:srgbClr val="F9EFC9"/>
                </a:solidFill>
                <a:latin typeface="Adelle PE Lt"/>
                <a:cs typeface="Adelle PE Lt"/>
              </a:rPr>
              <a:t> </a:t>
            </a:r>
            <a:r>
              <a:rPr sz="2400" b="0" dirty="0">
                <a:solidFill>
                  <a:srgbClr val="F9EFC9"/>
                </a:solidFill>
                <a:latin typeface="Adelle PE Lt"/>
                <a:cs typeface="Adelle PE Lt"/>
              </a:rPr>
              <a:t>char)</a:t>
            </a:r>
            <a:endParaRPr sz="2400" dirty="0">
              <a:latin typeface="Adelle PE Lt"/>
              <a:cs typeface="Adelle PE Lt"/>
            </a:endParaRPr>
          </a:p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z="2400" b="1" spc="-5" dirty="0">
                <a:solidFill>
                  <a:schemeClr val="tx2">
                    <a:lumMod val="60000"/>
                    <a:lumOff val="40000"/>
                  </a:schemeClr>
                </a:solidFill>
                <a:latin typeface="Adelle PE Sb"/>
                <a:cs typeface="Adelle PE Sb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#38</a:t>
            </a:r>
            <a:endParaRPr sz="2400" dirty="0">
              <a:solidFill>
                <a:schemeClr val="tx2">
                  <a:lumMod val="60000"/>
                  <a:lumOff val="40000"/>
                </a:schemeClr>
              </a:solidFill>
              <a:latin typeface="Adelle PE Sb"/>
              <a:cs typeface="Adelle PE Sb"/>
            </a:endParaRPr>
          </a:p>
          <a:p>
            <a:pPr marL="12700">
              <a:lnSpc>
                <a:spcPct val="100000"/>
              </a:lnSpc>
              <a:spcBef>
                <a:spcPts val="1764"/>
              </a:spcBef>
            </a:pPr>
            <a:r>
              <a:rPr sz="2400" b="0" spc="-25" dirty="0">
                <a:solidFill>
                  <a:srgbClr val="F9EFC9"/>
                </a:solidFill>
                <a:latin typeface="Adelle PE Lt"/>
                <a:cs typeface="Adelle PE Lt"/>
              </a:rPr>
              <a:t>Bug </a:t>
            </a:r>
            <a:r>
              <a:rPr sz="2400" b="0" spc="5" dirty="0">
                <a:solidFill>
                  <a:srgbClr val="F9EFC9"/>
                </a:solidFill>
                <a:latin typeface="Adelle PE Lt"/>
                <a:cs typeface="Adelle PE Lt"/>
              </a:rPr>
              <a:t>in main.asm </a:t>
            </a:r>
            <a:r>
              <a:rPr sz="2400" b="0" dirty="0">
                <a:solidFill>
                  <a:srgbClr val="F9EFC9"/>
                </a:solidFill>
                <a:latin typeface="Adelle PE Lt"/>
                <a:cs typeface="Adelle PE Lt"/>
              </a:rPr>
              <a:t>when </a:t>
            </a:r>
            <a:r>
              <a:rPr sz="2400" b="0" spc="5" dirty="0">
                <a:solidFill>
                  <a:srgbClr val="F9EFC9"/>
                </a:solidFill>
                <a:latin typeface="Adelle PE Lt"/>
                <a:cs typeface="Adelle PE Lt"/>
              </a:rPr>
              <a:t>a </a:t>
            </a:r>
            <a:r>
              <a:rPr sz="2400" b="0" dirty="0">
                <a:solidFill>
                  <a:srgbClr val="F9EFC9"/>
                </a:solidFill>
                <a:latin typeface="Adelle PE Lt"/>
                <a:cs typeface="Adelle PE Lt"/>
              </a:rPr>
              <a:t>char </a:t>
            </a:r>
            <a:r>
              <a:rPr sz="2400" b="0" spc="5" dirty="0">
                <a:solidFill>
                  <a:srgbClr val="F9EFC9"/>
                </a:solidFill>
                <a:latin typeface="Adelle PE Lt"/>
                <a:cs typeface="Adelle PE Lt"/>
              </a:rPr>
              <a:t>is </a:t>
            </a:r>
            <a:r>
              <a:rPr sz="2400" b="0" spc="-5" dirty="0">
                <a:solidFill>
                  <a:srgbClr val="F9EFC9"/>
                </a:solidFill>
                <a:latin typeface="Adelle PE Lt"/>
                <a:cs typeface="Adelle PE Lt"/>
              </a:rPr>
              <a:t>encrypted </a:t>
            </a:r>
            <a:r>
              <a:rPr sz="2400" b="0" spc="-35" dirty="0">
                <a:solidFill>
                  <a:srgbClr val="F9EFC9"/>
                </a:solidFill>
                <a:latin typeface="Adelle PE Lt"/>
                <a:cs typeface="Adelle PE Lt"/>
              </a:rPr>
              <a:t>to </a:t>
            </a:r>
            <a:r>
              <a:rPr sz="2400" b="0" spc="5" dirty="0">
                <a:solidFill>
                  <a:srgbClr val="F9EFC9"/>
                </a:solidFill>
                <a:latin typeface="Adelle PE Lt"/>
                <a:cs typeface="Adelle PE Lt"/>
              </a:rPr>
              <a:t>('\b' or </a:t>
            </a:r>
            <a:r>
              <a:rPr sz="2400" b="0" spc="50" dirty="0">
                <a:solidFill>
                  <a:srgbClr val="F9EFC9"/>
                </a:solidFill>
                <a:latin typeface="Adelle PE Lt"/>
                <a:cs typeface="Adelle PE Lt"/>
              </a:rPr>
              <a:t>'\f' </a:t>
            </a:r>
            <a:r>
              <a:rPr sz="2400" b="0" spc="5" dirty="0">
                <a:solidFill>
                  <a:srgbClr val="F9EFC9"/>
                </a:solidFill>
                <a:latin typeface="Adelle PE Lt"/>
                <a:cs typeface="Adelle PE Lt"/>
              </a:rPr>
              <a:t>or</a:t>
            </a:r>
            <a:r>
              <a:rPr sz="2400" b="0" spc="15" dirty="0">
                <a:solidFill>
                  <a:srgbClr val="F9EFC9"/>
                </a:solidFill>
                <a:latin typeface="Adelle PE Lt"/>
                <a:cs typeface="Adelle PE Lt"/>
              </a:rPr>
              <a:t> </a:t>
            </a:r>
            <a:r>
              <a:rPr sz="2400" b="0" dirty="0">
                <a:solidFill>
                  <a:srgbClr val="F9EFC9"/>
                </a:solidFill>
                <a:latin typeface="Adelle PE Lt"/>
                <a:cs typeface="Adelle PE Lt"/>
              </a:rPr>
              <a:t>'\r')</a:t>
            </a:r>
            <a:endParaRPr sz="2400" dirty="0">
              <a:latin typeface="Adelle PE Lt"/>
              <a:cs typeface="Adelle PE Lt"/>
            </a:endParaRPr>
          </a:p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z="2400" b="1" spc="-35" dirty="0">
                <a:solidFill>
                  <a:schemeClr val="tx2">
                    <a:lumMod val="60000"/>
                    <a:lumOff val="40000"/>
                  </a:schemeClr>
                </a:solidFill>
                <a:latin typeface="Adelle PE Sb"/>
                <a:cs typeface="Adelle PE Sb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#39</a:t>
            </a:r>
            <a:endParaRPr sz="2400" dirty="0">
              <a:solidFill>
                <a:schemeClr val="tx2">
                  <a:lumMod val="60000"/>
                  <a:lumOff val="40000"/>
                </a:schemeClr>
              </a:solidFill>
              <a:latin typeface="Adelle PE Sb"/>
              <a:cs typeface="Adelle PE Sb"/>
            </a:endParaRPr>
          </a:p>
          <a:p>
            <a:pPr marL="12700" marR="5080">
              <a:lnSpc>
                <a:spcPct val="100699"/>
              </a:lnSpc>
              <a:spcBef>
                <a:spcPts val="1745"/>
              </a:spcBef>
            </a:pPr>
            <a:r>
              <a:rPr sz="2400" b="0" spc="-25" dirty="0">
                <a:solidFill>
                  <a:srgbClr val="F9EFC9"/>
                </a:solidFill>
                <a:latin typeface="Adelle PE Lt"/>
                <a:cs typeface="Adelle PE Lt"/>
              </a:rPr>
              <a:t>Bug </a:t>
            </a:r>
            <a:r>
              <a:rPr sz="2400" b="0" spc="5" dirty="0">
                <a:solidFill>
                  <a:srgbClr val="F9EFC9"/>
                </a:solidFill>
                <a:latin typeface="Adelle PE Lt"/>
                <a:cs typeface="Adelle PE Lt"/>
              </a:rPr>
              <a:t>in main.asm </a:t>
            </a:r>
            <a:r>
              <a:rPr sz="2400" b="0" dirty="0">
                <a:solidFill>
                  <a:srgbClr val="F9EFC9"/>
                </a:solidFill>
                <a:latin typeface="Adelle PE Lt"/>
                <a:cs typeface="Adelle PE Lt"/>
              </a:rPr>
              <a:t>when </a:t>
            </a:r>
            <a:r>
              <a:rPr sz="2400" b="0" spc="-10" dirty="0">
                <a:solidFill>
                  <a:srgbClr val="F9EFC9"/>
                </a:solidFill>
                <a:latin typeface="Adelle PE Lt"/>
                <a:cs typeface="Adelle PE Lt"/>
              </a:rPr>
              <a:t>we </a:t>
            </a:r>
            <a:r>
              <a:rPr sz="2400" b="0" spc="-15" dirty="0">
                <a:solidFill>
                  <a:srgbClr val="F9EFC9"/>
                </a:solidFill>
                <a:latin typeface="Adelle PE Lt"/>
                <a:cs typeface="Adelle PE Lt"/>
              </a:rPr>
              <a:t>enter </a:t>
            </a:r>
            <a:r>
              <a:rPr sz="2400" b="0" spc="5" dirty="0">
                <a:solidFill>
                  <a:srgbClr val="F9EFC9"/>
                </a:solidFill>
                <a:latin typeface="Adelle PE Lt"/>
                <a:cs typeface="Adelle PE Lt"/>
              </a:rPr>
              <a:t>a </a:t>
            </a:r>
            <a:r>
              <a:rPr sz="2400" b="0" dirty="0">
                <a:solidFill>
                  <a:srgbClr val="F9EFC9"/>
                </a:solidFill>
                <a:latin typeface="Adelle PE Lt"/>
                <a:cs typeface="Adelle PE Lt"/>
              </a:rPr>
              <a:t>large </a:t>
            </a:r>
            <a:r>
              <a:rPr sz="2400" b="0" spc="5" dirty="0">
                <a:solidFill>
                  <a:srgbClr val="F9EFC9"/>
                </a:solidFill>
                <a:latin typeface="Adelle PE Lt"/>
                <a:cs typeface="Adelle PE Lt"/>
              </a:rPr>
              <a:t>string then run </a:t>
            </a:r>
            <a:r>
              <a:rPr sz="2400" b="0" dirty="0">
                <a:solidFill>
                  <a:srgbClr val="F9EFC9"/>
                </a:solidFill>
                <a:latin typeface="Adelle PE Lt"/>
                <a:cs typeface="Adelle PE Lt"/>
              </a:rPr>
              <a:t>the pro</a:t>
            </a:r>
            <a:r>
              <a:rPr sz="2400" b="0" spc="-10" dirty="0">
                <a:solidFill>
                  <a:srgbClr val="F9EFC9"/>
                </a:solidFill>
                <a:latin typeface="Adelle PE Lt"/>
                <a:cs typeface="Adelle PE Lt"/>
              </a:rPr>
              <a:t>gram again </a:t>
            </a:r>
            <a:r>
              <a:rPr sz="2400" b="0" spc="5" dirty="0">
                <a:solidFill>
                  <a:srgbClr val="F9EFC9"/>
                </a:solidFill>
                <a:latin typeface="Adelle PE Lt"/>
                <a:cs typeface="Adelle PE Lt"/>
              </a:rPr>
              <a:t>with a </a:t>
            </a:r>
            <a:r>
              <a:rPr sz="2400" b="0" dirty="0">
                <a:solidFill>
                  <a:srgbClr val="F9EFC9"/>
                </a:solidFill>
                <a:latin typeface="Adelle PE Lt"/>
                <a:cs typeface="Adelle PE Lt"/>
              </a:rPr>
              <a:t>smaller </a:t>
            </a:r>
            <a:r>
              <a:rPr sz="2400" b="0" spc="5" dirty="0">
                <a:solidFill>
                  <a:srgbClr val="F9EFC9"/>
                </a:solidFill>
                <a:latin typeface="Adelle PE Lt"/>
                <a:cs typeface="Adelle PE Lt"/>
              </a:rPr>
              <a:t>size string </a:t>
            </a:r>
            <a:r>
              <a:rPr sz="2400" b="0" dirty="0">
                <a:solidFill>
                  <a:srgbClr val="F9EFC9"/>
                </a:solidFill>
                <a:latin typeface="Adelle PE Lt"/>
                <a:cs typeface="Adelle PE Lt"/>
              </a:rPr>
              <a:t>the encryption </a:t>
            </a:r>
            <a:r>
              <a:rPr sz="2400" b="0" spc="-5" dirty="0">
                <a:solidFill>
                  <a:srgbClr val="F9EFC9"/>
                </a:solidFill>
                <a:latin typeface="Adelle PE Lt"/>
                <a:cs typeface="Adelle PE Lt"/>
              </a:rPr>
              <a:t>output </a:t>
            </a:r>
            <a:r>
              <a:rPr sz="2400" b="0" spc="5" dirty="0">
                <a:solidFill>
                  <a:srgbClr val="F9EFC9"/>
                </a:solidFill>
                <a:latin typeface="Adelle PE Lt"/>
                <a:cs typeface="Adelle PE Lt"/>
              </a:rPr>
              <a:t>is  wrong</a:t>
            </a:r>
            <a:r>
              <a:rPr sz="2400" b="0" spc="-5" dirty="0">
                <a:solidFill>
                  <a:srgbClr val="F9EFC9"/>
                </a:solidFill>
                <a:latin typeface="Adelle PE Lt"/>
                <a:cs typeface="Adelle PE Lt"/>
              </a:rPr>
              <a:t> </a:t>
            </a:r>
            <a:r>
              <a:rPr sz="2400" b="1" spc="20" dirty="0">
                <a:solidFill>
                  <a:schemeClr val="tx2">
                    <a:lumMod val="60000"/>
                    <a:lumOff val="40000"/>
                  </a:schemeClr>
                </a:solidFill>
                <a:latin typeface="Adelle PE Sb"/>
                <a:cs typeface="Adelle PE Sb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#42</a:t>
            </a:r>
            <a:endParaRPr sz="2400" dirty="0">
              <a:solidFill>
                <a:schemeClr val="tx2">
                  <a:lumMod val="60000"/>
                  <a:lumOff val="40000"/>
                </a:schemeClr>
              </a:solidFill>
              <a:latin typeface="Adelle PE Sb"/>
              <a:cs typeface="Adelle PE Sb"/>
            </a:endParaRPr>
          </a:p>
          <a:p>
            <a:pPr marL="12700" marR="201930">
              <a:lnSpc>
                <a:spcPct val="100699"/>
              </a:lnSpc>
              <a:spcBef>
                <a:spcPts val="1745"/>
              </a:spcBef>
            </a:pPr>
            <a:r>
              <a:rPr sz="2400" b="0" spc="-25" dirty="0">
                <a:solidFill>
                  <a:srgbClr val="F9EFC9"/>
                </a:solidFill>
                <a:latin typeface="Adelle PE Lt"/>
                <a:cs typeface="Adelle PE Lt"/>
              </a:rPr>
              <a:t>Bug </a:t>
            </a:r>
            <a:r>
              <a:rPr sz="2400" b="0" spc="5" dirty="0">
                <a:solidFill>
                  <a:srgbClr val="F9EFC9"/>
                </a:solidFill>
                <a:latin typeface="Adelle PE Lt"/>
                <a:cs typeface="Adelle PE Lt"/>
              </a:rPr>
              <a:t>in main.asm </a:t>
            </a:r>
            <a:r>
              <a:rPr sz="2400" b="0" dirty="0">
                <a:solidFill>
                  <a:srgbClr val="F9EFC9"/>
                </a:solidFill>
                <a:latin typeface="Adelle PE Lt"/>
                <a:cs typeface="Adelle PE Lt"/>
              </a:rPr>
              <a:t>when </a:t>
            </a:r>
            <a:r>
              <a:rPr sz="2400" b="0" spc="-10" dirty="0">
                <a:solidFill>
                  <a:srgbClr val="F9EFC9"/>
                </a:solidFill>
                <a:latin typeface="Adelle PE Lt"/>
                <a:cs typeface="Adelle PE Lt"/>
              </a:rPr>
              <a:t>we </a:t>
            </a:r>
            <a:r>
              <a:rPr sz="2400" b="0" dirty="0">
                <a:solidFill>
                  <a:srgbClr val="F9EFC9"/>
                </a:solidFill>
                <a:latin typeface="Adelle PE Lt"/>
                <a:cs typeface="Adelle PE Lt"/>
              </a:rPr>
              <a:t>present the </a:t>
            </a:r>
            <a:r>
              <a:rPr sz="2400" b="0" spc="-5" dirty="0">
                <a:solidFill>
                  <a:srgbClr val="F9EFC9"/>
                </a:solidFill>
                <a:latin typeface="Adelle PE Lt"/>
                <a:cs typeface="Adelle PE Lt"/>
              </a:rPr>
              <a:t>output </a:t>
            </a:r>
            <a:r>
              <a:rPr sz="2400" b="0" spc="5" dirty="0">
                <a:solidFill>
                  <a:srgbClr val="F9EFC9"/>
                </a:solidFill>
                <a:latin typeface="Adelle PE Lt"/>
                <a:cs typeface="Adelle PE Lt"/>
              </a:rPr>
              <a:t>in </a:t>
            </a:r>
            <a:r>
              <a:rPr sz="2400" b="0" spc="-5" dirty="0">
                <a:solidFill>
                  <a:srgbClr val="F9EFC9"/>
                </a:solidFill>
                <a:latin typeface="Adelle PE Lt"/>
                <a:cs typeface="Adelle PE Lt"/>
              </a:rPr>
              <a:t>Message </a:t>
            </a:r>
            <a:r>
              <a:rPr sz="2400" b="0" dirty="0">
                <a:solidFill>
                  <a:srgbClr val="F9EFC9"/>
                </a:solidFill>
                <a:latin typeface="Adelle PE Lt"/>
                <a:cs typeface="Adelle PE Lt"/>
              </a:rPr>
              <a:t>Box,  </a:t>
            </a:r>
            <a:r>
              <a:rPr sz="2400" b="0" spc="5" dirty="0">
                <a:solidFill>
                  <a:srgbClr val="F9EFC9"/>
                </a:solidFill>
                <a:latin typeface="Adelle PE Lt"/>
                <a:cs typeface="Adelle PE Lt"/>
              </a:rPr>
              <a:t>sometimes </a:t>
            </a:r>
            <a:r>
              <a:rPr sz="2400" b="0" dirty="0">
                <a:solidFill>
                  <a:srgbClr val="F9EFC9"/>
                </a:solidFill>
                <a:latin typeface="Adelle PE Lt"/>
                <a:cs typeface="Adelle PE Lt"/>
              </a:rPr>
              <a:t>the </a:t>
            </a:r>
            <a:r>
              <a:rPr sz="2400" b="0" spc="-5" dirty="0">
                <a:solidFill>
                  <a:srgbClr val="F9EFC9"/>
                </a:solidFill>
                <a:latin typeface="Adelle PE Lt"/>
                <a:cs typeface="Adelle PE Lt"/>
              </a:rPr>
              <a:t>output </a:t>
            </a:r>
            <a:r>
              <a:rPr sz="2400" b="0" spc="5" dirty="0">
                <a:solidFill>
                  <a:srgbClr val="F9EFC9"/>
                </a:solidFill>
                <a:latin typeface="Adelle PE Lt"/>
                <a:cs typeface="Adelle PE Lt"/>
              </a:rPr>
              <a:t>result is wrong </a:t>
            </a:r>
            <a:r>
              <a:rPr sz="2400" b="0" dirty="0">
                <a:solidFill>
                  <a:srgbClr val="F9EFC9"/>
                </a:solidFill>
                <a:latin typeface="Adelle PE Lt"/>
                <a:cs typeface="Adelle PE Lt"/>
              </a:rPr>
              <a:t>when </a:t>
            </a:r>
            <a:r>
              <a:rPr sz="2400" b="0" spc="5" dirty="0">
                <a:solidFill>
                  <a:srgbClr val="F9EFC9"/>
                </a:solidFill>
                <a:latin typeface="Adelle PE Lt"/>
                <a:cs typeface="Adelle PE Lt"/>
              </a:rPr>
              <a:t>a </a:t>
            </a:r>
            <a:r>
              <a:rPr sz="2400" b="0" spc="-15" dirty="0">
                <a:solidFill>
                  <a:srgbClr val="F9EFC9"/>
                </a:solidFill>
                <a:latin typeface="Adelle PE Lt"/>
                <a:cs typeface="Adelle PE Lt"/>
              </a:rPr>
              <a:t>character </a:t>
            </a:r>
            <a:r>
              <a:rPr sz="2400" b="0" spc="5" dirty="0">
                <a:solidFill>
                  <a:srgbClr val="F9EFC9"/>
                </a:solidFill>
                <a:latin typeface="Adelle PE Lt"/>
                <a:cs typeface="Adelle PE Lt"/>
              </a:rPr>
              <a:t>is en-  </a:t>
            </a:r>
            <a:r>
              <a:rPr sz="2400" b="0" spc="-5" dirty="0">
                <a:solidFill>
                  <a:srgbClr val="F9EFC9"/>
                </a:solidFill>
                <a:latin typeface="Adelle PE Lt"/>
                <a:cs typeface="Adelle PE Lt"/>
              </a:rPr>
              <a:t>crypted </a:t>
            </a:r>
            <a:r>
              <a:rPr sz="2400" b="0" spc="-35" dirty="0">
                <a:solidFill>
                  <a:srgbClr val="F9EFC9"/>
                </a:solidFill>
                <a:latin typeface="Adelle PE Lt"/>
                <a:cs typeface="Adelle PE Lt"/>
              </a:rPr>
              <a:t>to </a:t>
            </a:r>
            <a:r>
              <a:rPr sz="2400" b="0" spc="5" dirty="0">
                <a:solidFill>
                  <a:srgbClr val="F9EFC9"/>
                </a:solidFill>
                <a:latin typeface="Adelle PE Lt"/>
                <a:cs typeface="Adelle PE Lt"/>
              </a:rPr>
              <a:t>'\0' </a:t>
            </a:r>
            <a:r>
              <a:rPr sz="2400" b="0" spc="10" dirty="0">
                <a:solidFill>
                  <a:srgbClr val="F9EFC9"/>
                </a:solidFill>
                <a:latin typeface="Adelle PE Lt"/>
                <a:cs typeface="Adelle PE Lt"/>
              </a:rPr>
              <a:t>(NULL </a:t>
            </a:r>
            <a:r>
              <a:rPr sz="2400" b="0" dirty="0">
                <a:solidFill>
                  <a:srgbClr val="F9EFC9"/>
                </a:solidFill>
                <a:latin typeface="Adelle PE Lt"/>
                <a:cs typeface="Adelle PE Lt"/>
              </a:rPr>
              <a:t>char)</a:t>
            </a:r>
            <a:r>
              <a:rPr sz="2400" b="0" spc="20" dirty="0">
                <a:solidFill>
                  <a:srgbClr val="F9EFC9"/>
                </a:solidFill>
                <a:latin typeface="Adelle PE Lt"/>
                <a:cs typeface="Adelle PE Lt"/>
              </a:rPr>
              <a:t> </a:t>
            </a:r>
            <a:r>
              <a:rPr sz="2400" b="1" spc="25" dirty="0">
                <a:solidFill>
                  <a:schemeClr val="tx2">
                    <a:lumMod val="60000"/>
                    <a:lumOff val="40000"/>
                  </a:schemeClr>
                </a:solidFill>
                <a:latin typeface="Adelle PE Sb"/>
                <a:cs typeface="Adelle PE Sb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#43</a:t>
            </a:r>
            <a:endParaRPr sz="2400" dirty="0">
              <a:solidFill>
                <a:schemeClr val="tx2">
                  <a:lumMod val="60000"/>
                  <a:lumOff val="40000"/>
                </a:schemeClr>
              </a:solidFill>
              <a:latin typeface="Adelle PE Sb"/>
              <a:cs typeface="Adelle PE Sb"/>
            </a:endParaRPr>
          </a:p>
          <a:p>
            <a:pPr marL="12700" marR="365760">
              <a:lnSpc>
                <a:spcPct val="100699"/>
              </a:lnSpc>
              <a:spcBef>
                <a:spcPts val="2430"/>
              </a:spcBef>
            </a:pPr>
            <a:r>
              <a:rPr sz="2400" b="0" spc="-25" dirty="0">
                <a:solidFill>
                  <a:srgbClr val="F9EFC9"/>
                </a:solidFill>
                <a:latin typeface="Adelle PE Lt"/>
                <a:cs typeface="Adelle PE Lt"/>
              </a:rPr>
              <a:t>Bug </a:t>
            </a:r>
            <a:r>
              <a:rPr sz="2400" b="0" spc="5" dirty="0">
                <a:solidFill>
                  <a:srgbClr val="F9EFC9"/>
                </a:solidFill>
                <a:latin typeface="Adelle PE Lt"/>
                <a:cs typeface="Adelle PE Lt"/>
              </a:rPr>
              <a:t>in main.asm </a:t>
            </a:r>
            <a:r>
              <a:rPr sz="2400" b="0" dirty="0">
                <a:solidFill>
                  <a:srgbClr val="F9EFC9"/>
                </a:solidFill>
                <a:latin typeface="Adelle PE Lt"/>
                <a:cs typeface="Adelle PE Lt"/>
              </a:rPr>
              <a:t>when </a:t>
            </a:r>
            <a:r>
              <a:rPr sz="2400" b="0" spc="-10" dirty="0">
                <a:solidFill>
                  <a:srgbClr val="F9EFC9"/>
                </a:solidFill>
                <a:latin typeface="Adelle PE Lt"/>
                <a:cs typeface="Adelle PE Lt"/>
              </a:rPr>
              <a:t>we </a:t>
            </a:r>
            <a:r>
              <a:rPr sz="2400" b="0" spc="-15" dirty="0">
                <a:solidFill>
                  <a:srgbClr val="F9EFC9"/>
                </a:solidFill>
                <a:latin typeface="Adelle PE Lt"/>
                <a:cs typeface="Adelle PE Lt"/>
              </a:rPr>
              <a:t>enter </a:t>
            </a:r>
            <a:r>
              <a:rPr sz="2400" b="0" spc="5" dirty="0">
                <a:solidFill>
                  <a:srgbClr val="F9EFC9"/>
                </a:solidFill>
                <a:latin typeface="Adelle PE Lt"/>
                <a:cs typeface="Adelle PE Lt"/>
              </a:rPr>
              <a:t>a </a:t>
            </a:r>
            <a:r>
              <a:rPr sz="2400" b="0" dirty="0">
                <a:solidFill>
                  <a:srgbClr val="F9EFC9"/>
                </a:solidFill>
                <a:latin typeface="Adelle PE Lt"/>
                <a:cs typeface="Adelle PE Lt"/>
              </a:rPr>
              <a:t>large </a:t>
            </a:r>
            <a:r>
              <a:rPr sz="2400" b="0" spc="5" dirty="0">
                <a:solidFill>
                  <a:srgbClr val="F9EFC9"/>
                </a:solidFill>
                <a:latin typeface="Adelle PE Lt"/>
                <a:cs typeface="Adelle PE Lt"/>
              </a:rPr>
              <a:t>string then </a:t>
            </a:r>
            <a:r>
              <a:rPr sz="2400" b="0" spc="-15" dirty="0">
                <a:solidFill>
                  <a:srgbClr val="F9EFC9"/>
                </a:solidFill>
                <a:latin typeface="Adelle PE Lt"/>
                <a:cs typeface="Adelle PE Lt"/>
              </a:rPr>
              <a:t>enter  </a:t>
            </a:r>
            <a:r>
              <a:rPr sz="2400" b="0" dirty="0">
                <a:solidFill>
                  <a:srgbClr val="F9EFC9"/>
                </a:solidFill>
                <a:latin typeface="Adelle PE Lt"/>
                <a:cs typeface="Adelle PE Lt"/>
              </a:rPr>
              <a:t>another </a:t>
            </a:r>
            <a:r>
              <a:rPr sz="2400" b="0" spc="5" dirty="0">
                <a:solidFill>
                  <a:srgbClr val="F9EFC9"/>
                </a:solidFill>
                <a:latin typeface="Adelle PE Lt"/>
                <a:cs typeface="Adelle PE Lt"/>
              </a:rPr>
              <a:t>string with </a:t>
            </a:r>
            <a:r>
              <a:rPr sz="2400" b="0" spc="-10" dirty="0">
                <a:solidFill>
                  <a:srgbClr val="F9EFC9"/>
                </a:solidFill>
                <a:latin typeface="Adelle PE Lt"/>
                <a:cs typeface="Adelle PE Lt"/>
              </a:rPr>
              <a:t>lower </a:t>
            </a:r>
            <a:r>
              <a:rPr sz="2400" b="0" spc="5" dirty="0">
                <a:solidFill>
                  <a:srgbClr val="F9EFC9"/>
                </a:solidFill>
                <a:latin typeface="Adelle PE Lt"/>
                <a:cs typeface="Adelle PE Lt"/>
              </a:rPr>
              <a:t>size </a:t>
            </a:r>
            <a:r>
              <a:rPr sz="2400" b="0" dirty="0">
                <a:solidFill>
                  <a:srgbClr val="F9EFC9"/>
                </a:solidFill>
                <a:latin typeface="Adelle PE Lt"/>
                <a:cs typeface="Adelle PE Lt"/>
              </a:rPr>
              <a:t>the encryption </a:t>
            </a:r>
            <a:r>
              <a:rPr sz="2400" b="0" spc="-10" dirty="0">
                <a:solidFill>
                  <a:srgbClr val="F9EFC9"/>
                </a:solidFill>
                <a:latin typeface="Adelle PE Lt"/>
                <a:cs typeface="Adelle PE Lt"/>
              </a:rPr>
              <a:t>outputs </a:t>
            </a:r>
            <a:r>
              <a:rPr sz="2400" b="0" spc="5" dirty="0">
                <a:solidFill>
                  <a:srgbClr val="F9EFC9"/>
                </a:solidFill>
                <a:latin typeface="Adelle PE Lt"/>
                <a:cs typeface="Adelle PE Lt"/>
              </a:rPr>
              <a:t>wrong  </a:t>
            </a:r>
            <a:r>
              <a:rPr sz="2400" b="0" spc="-10" dirty="0">
                <a:solidFill>
                  <a:srgbClr val="F9EFC9"/>
                </a:solidFill>
                <a:latin typeface="Adelle PE Lt"/>
                <a:cs typeface="Adelle PE Lt"/>
              </a:rPr>
              <a:t>values</a:t>
            </a:r>
            <a:r>
              <a:rPr sz="2400" b="0" spc="-5" dirty="0">
                <a:solidFill>
                  <a:srgbClr val="F9EFC9"/>
                </a:solidFill>
                <a:latin typeface="Adelle PE Lt"/>
                <a:cs typeface="Adelle PE Lt"/>
              </a:rPr>
              <a:t> </a:t>
            </a:r>
            <a:r>
              <a:rPr sz="2400" b="1" spc="-65" dirty="0">
                <a:solidFill>
                  <a:schemeClr val="tx2">
                    <a:lumMod val="60000"/>
                    <a:lumOff val="40000"/>
                  </a:schemeClr>
                </a:solidFill>
                <a:latin typeface="Adelle PE Sb"/>
                <a:cs typeface="Adelle PE Sb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#47</a:t>
            </a:r>
            <a:endParaRPr sz="2400" dirty="0">
              <a:solidFill>
                <a:schemeClr val="tx2">
                  <a:lumMod val="60000"/>
                  <a:lumOff val="40000"/>
                </a:schemeClr>
              </a:solidFill>
              <a:latin typeface="Adelle PE Sb"/>
              <a:cs typeface="Adelle PE Sb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225896" y="1712573"/>
            <a:ext cx="2160270" cy="12547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250" b="1" spc="-10" dirty="0">
                <a:solidFill>
                  <a:srgbClr val="D54045"/>
                </a:solidFill>
                <a:latin typeface="Adelle PE"/>
                <a:cs typeface="Adelle PE"/>
              </a:rPr>
              <a:t>Bug</a:t>
            </a:r>
            <a:r>
              <a:rPr sz="3250" b="1" spc="-70" dirty="0">
                <a:solidFill>
                  <a:srgbClr val="D54045"/>
                </a:solidFill>
                <a:latin typeface="Adelle PE"/>
                <a:cs typeface="Adelle PE"/>
              </a:rPr>
              <a:t> </a:t>
            </a:r>
            <a:r>
              <a:rPr sz="3250" b="1" spc="-15" dirty="0">
                <a:solidFill>
                  <a:srgbClr val="D54045"/>
                </a:solidFill>
                <a:latin typeface="Adelle PE"/>
                <a:cs typeface="Adelle PE"/>
              </a:rPr>
              <a:t>Status</a:t>
            </a:r>
            <a:endParaRPr sz="3250" dirty="0">
              <a:latin typeface="Adelle PE"/>
              <a:cs typeface="Adelle PE"/>
            </a:endParaRPr>
          </a:p>
          <a:p>
            <a:pPr marL="152400">
              <a:lnSpc>
                <a:spcPct val="100000"/>
              </a:lnSpc>
              <a:spcBef>
                <a:spcPts val="2865"/>
              </a:spcBef>
            </a:pPr>
            <a:r>
              <a:rPr sz="2400" b="1" spc="-35" dirty="0">
                <a:solidFill>
                  <a:schemeClr val="tx2">
                    <a:lumMod val="60000"/>
                    <a:lumOff val="40000"/>
                  </a:schemeClr>
                </a:solidFill>
                <a:latin typeface="Adelle PE Sb"/>
                <a:cs typeface="Adelle PE Sb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SOLVED</a:t>
            </a:r>
            <a:endParaRPr sz="2400" dirty="0">
              <a:solidFill>
                <a:schemeClr val="tx2">
                  <a:lumMod val="60000"/>
                  <a:lumOff val="40000"/>
                </a:schemeClr>
              </a:solidFill>
              <a:latin typeface="Adelle PE Sb"/>
              <a:cs typeface="Adelle PE Sb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3365948" y="3531705"/>
            <a:ext cx="1245235" cy="39370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400" b="1" spc="10" dirty="0">
                <a:solidFill>
                  <a:schemeClr val="tx2">
                    <a:lumMod val="60000"/>
                    <a:lumOff val="40000"/>
                  </a:schemeClr>
                </a:solidFill>
                <a:latin typeface="Adelle PE Sb"/>
                <a:cs typeface="Adelle PE Sb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</a:t>
            </a:r>
            <a:r>
              <a:rPr sz="2400" b="1" spc="-250" dirty="0">
                <a:solidFill>
                  <a:schemeClr val="tx2">
                    <a:lumMod val="60000"/>
                    <a:lumOff val="40000"/>
                  </a:schemeClr>
                </a:solidFill>
                <a:latin typeface="Adelle PE Sb"/>
                <a:cs typeface="Adelle PE Sb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</a:t>
            </a:r>
            <a:r>
              <a:rPr sz="2400" b="1" spc="10" dirty="0">
                <a:solidFill>
                  <a:schemeClr val="tx2">
                    <a:lumMod val="60000"/>
                    <a:lumOff val="40000"/>
                  </a:schemeClr>
                </a:solidFill>
                <a:latin typeface="Adelle PE Sb"/>
                <a:cs typeface="Adelle PE Sb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VED</a:t>
            </a:r>
            <a:endParaRPr sz="2400" dirty="0">
              <a:solidFill>
                <a:schemeClr val="tx2">
                  <a:lumMod val="60000"/>
                  <a:lumOff val="40000"/>
                </a:schemeClr>
              </a:solidFill>
              <a:latin typeface="Adelle PE Sb"/>
              <a:cs typeface="Adelle PE Sb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3365948" y="4489884"/>
            <a:ext cx="1245235" cy="39370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400" b="1" spc="10" dirty="0">
                <a:solidFill>
                  <a:schemeClr val="tx2">
                    <a:lumMod val="60000"/>
                    <a:lumOff val="40000"/>
                  </a:schemeClr>
                </a:solidFill>
                <a:latin typeface="Adelle PE Sb"/>
                <a:cs typeface="Adelle PE Sb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</a:t>
            </a:r>
            <a:r>
              <a:rPr sz="2400" b="1" spc="-250" dirty="0">
                <a:solidFill>
                  <a:schemeClr val="tx2">
                    <a:lumMod val="60000"/>
                    <a:lumOff val="40000"/>
                  </a:schemeClr>
                </a:solidFill>
                <a:latin typeface="Adelle PE Sb"/>
                <a:cs typeface="Adelle PE Sb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</a:t>
            </a:r>
            <a:r>
              <a:rPr sz="2400" b="1" spc="10" dirty="0">
                <a:solidFill>
                  <a:schemeClr val="tx2">
                    <a:lumMod val="60000"/>
                    <a:lumOff val="40000"/>
                  </a:schemeClr>
                </a:solidFill>
                <a:latin typeface="Adelle PE Sb"/>
                <a:cs typeface="Adelle PE Sb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VED</a:t>
            </a:r>
            <a:endParaRPr sz="2400" dirty="0">
              <a:solidFill>
                <a:schemeClr val="tx2">
                  <a:lumMod val="60000"/>
                  <a:lumOff val="40000"/>
                </a:schemeClr>
              </a:solidFill>
              <a:latin typeface="Adelle PE Sb"/>
              <a:cs typeface="Adelle PE Sb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3365948" y="5816358"/>
            <a:ext cx="1245235" cy="39370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400" b="1" spc="10" dirty="0">
                <a:solidFill>
                  <a:schemeClr val="tx2">
                    <a:lumMod val="60000"/>
                    <a:lumOff val="40000"/>
                  </a:schemeClr>
                </a:solidFill>
                <a:latin typeface="Adelle PE Sb"/>
                <a:cs typeface="Adelle PE Sb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</a:t>
            </a:r>
            <a:r>
              <a:rPr sz="2400" b="1" spc="-250" dirty="0">
                <a:solidFill>
                  <a:schemeClr val="tx2">
                    <a:lumMod val="60000"/>
                    <a:lumOff val="40000"/>
                  </a:schemeClr>
                </a:solidFill>
                <a:latin typeface="Adelle PE Sb"/>
                <a:cs typeface="Adelle PE Sb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</a:t>
            </a:r>
            <a:r>
              <a:rPr sz="2400" b="1" spc="10" dirty="0">
                <a:solidFill>
                  <a:schemeClr val="tx2">
                    <a:lumMod val="60000"/>
                    <a:lumOff val="40000"/>
                  </a:schemeClr>
                </a:solidFill>
                <a:latin typeface="Adelle PE Sb"/>
                <a:cs typeface="Adelle PE Sb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VED</a:t>
            </a:r>
            <a:endParaRPr sz="2400" dirty="0">
              <a:solidFill>
                <a:schemeClr val="tx2">
                  <a:lumMod val="60000"/>
                  <a:lumOff val="40000"/>
                </a:schemeClr>
              </a:solidFill>
              <a:latin typeface="Adelle PE Sb"/>
              <a:cs typeface="Adelle PE Sb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3365948" y="7230302"/>
            <a:ext cx="1245235" cy="39370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400" b="1" spc="10" dirty="0">
                <a:solidFill>
                  <a:schemeClr val="tx2">
                    <a:lumMod val="60000"/>
                    <a:lumOff val="40000"/>
                  </a:schemeClr>
                </a:solidFill>
                <a:latin typeface="Adelle PE Sb"/>
                <a:cs typeface="Adelle PE Sb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</a:t>
            </a:r>
            <a:r>
              <a:rPr sz="2400" b="1" spc="-250" dirty="0">
                <a:solidFill>
                  <a:schemeClr val="tx2">
                    <a:lumMod val="60000"/>
                    <a:lumOff val="40000"/>
                  </a:schemeClr>
                </a:solidFill>
                <a:latin typeface="Adelle PE Sb"/>
                <a:cs typeface="Adelle PE Sb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</a:t>
            </a:r>
            <a:r>
              <a:rPr sz="2400" b="1" spc="10" dirty="0">
                <a:solidFill>
                  <a:schemeClr val="tx2">
                    <a:lumMod val="60000"/>
                    <a:lumOff val="40000"/>
                  </a:schemeClr>
                </a:solidFill>
                <a:latin typeface="Adelle PE Sb"/>
                <a:cs typeface="Adelle PE Sb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VED</a:t>
            </a:r>
            <a:endParaRPr sz="2400" dirty="0">
              <a:solidFill>
                <a:schemeClr val="tx2">
                  <a:lumMod val="60000"/>
                  <a:lumOff val="40000"/>
                </a:schemeClr>
              </a:solidFill>
              <a:latin typeface="Adelle PE Sb"/>
              <a:cs typeface="Adelle PE Sb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84200" y="1431180"/>
            <a:ext cx="7479665" cy="604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800" b="1" spc="-45" dirty="0">
                <a:solidFill>
                  <a:srgbClr val="D54045"/>
                </a:solidFill>
                <a:latin typeface="Adelle PE Sb"/>
                <a:cs typeface="Adelle PE Sb"/>
              </a:rPr>
              <a:t>ASSEMBLY </a:t>
            </a:r>
            <a:r>
              <a:rPr sz="3800" b="1" spc="-15" dirty="0">
                <a:solidFill>
                  <a:srgbClr val="D54045"/>
                </a:solidFill>
                <a:latin typeface="Adelle PE Sb"/>
                <a:cs typeface="Adelle PE Sb"/>
              </a:rPr>
              <a:t>TESTING</a:t>
            </a:r>
            <a:r>
              <a:rPr sz="3800" b="1" spc="20" dirty="0">
                <a:solidFill>
                  <a:srgbClr val="D54045"/>
                </a:solidFill>
                <a:latin typeface="Adelle PE Sb"/>
                <a:cs typeface="Adelle PE Sb"/>
              </a:rPr>
              <a:t> </a:t>
            </a:r>
            <a:r>
              <a:rPr sz="3800" b="1" spc="-15" dirty="0">
                <a:solidFill>
                  <a:srgbClr val="D54045"/>
                </a:solidFill>
                <a:latin typeface="Adelle PE Sb"/>
                <a:cs typeface="Adelle PE Sb"/>
              </a:rPr>
              <a:t>PROGRAM</a:t>
            </a:r>
            <a:endParaRPr sz="3800" dirty="0">
              <a:latin typeface="Adelle PE Sb"/>
              <a:cs typeface="Adelle PE Sb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619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85"/>
              </a:spcBef>
            </a:pPr>
            <a:r>
              <a:rPr spc="20" dirty="0"/>
              <a:t>23</a:t>
            </a:r>
            <a:r>
              <a:rPr spc="-229" dirty="0"/>
              <a:t> 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911200" y="2912763"/>
            <a:ext cx="13250544" cy="3683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5200"/>
              </a:lnSpc>
              <a:spcBef>
                <a:spcPts val="100"/>
              </a:spcBef>
            </a:pPr>
            <a:r>
              <a:rPr sz="3800" spc="-100" dirty="0">
                <a:solidFill>
                  <a:srgbClr val="F9EFC9"/>
                </a:solidFill>
                <a:latin typeface="Adelle PE"/>
                <a:cs typeface="Adelle PE"/>
              </a:rPr>
              <a:t>After </a:t>
            </a:r>
            <a:r>
              <a:rPr sz="3800" spc="-15" dirty="0">
                <a:solidFill>
                  <a:srgbClr val="F9EFC9"/>
                </a:solidFill>
                <a:latin typeface="Adelle PE"/>
                <a:cs typeface="Adelle PE"/>
              </a:rPr>
              <a:t>solving </a:t>
            </a:r>
            <a:r>
              <a:rPr sz="3800" dirty="0">
                <a:solidFill>
                  <a:srgbClr val="F9EFC9"/>
                </a:solidFill>
                <a:latin typeface="Adelle PE"/>
                <a:cs typeface="Adelle PE"/>
              </a:rPr>
              <a:t>all </a:t>
            </a:r>
            <a:r>
              <a:rPr sz="3800" spc="-10" dirty="0">
                <a:solidFill>
                  <a:srgbClr val="F9EFC9"/>
                </a:solidFill>
                <a:latin typeface="Adelle PE"/>
                <a:cs typeface="Adelle PE"/>
              </a:rPr>
              <a:t>the </a:t>
            </a:r>
            <a:r>
              <a:rPr sz="3800" spc="-20" dirty="0">
                <a:solidFill>
                  <a:srgbClr val="F9EFC9"/>
                </a:solidFill>
                <a:latin typeface="Adelle PE"/>
                <a:cs typeface="Adelle PE"/>
              </a:rPr>
              <a:t>bugs </a:t>
            </a:r>
            <a:r>
              <a:rPr sz="3800" spc="-35" dirty="0">
                <a:solidFill>
                  <a:srgbClr val="F9EFC9"/>
                </a:solidFill>
                <a:latin typeface="Adelle PE"/>
                <a:cs typeface="Adelle PE"/>
              </a:rPr>
              <a:t>we </a:t>
            </a:r>
            <a:r>
              <a:rPr sz="3800" spc="-55" dirty="0">
                <a:solidFill>
                  <a:srgbClr val="F9EFC9"/>
                </a:solidFill>
                <a:latin typeface="Adelle PE"/>
                <a:cs typeface="Adelle PE"/>
              </a:rPr>
              <a:t>have </a:t>
            </a:r>
            <a:r>
              <a:rPr sz="3800" spc="-35" dirty="0">
                <a:solidFill>
                  <a:srgbClr val="F9EFC9"/>
                </a:solidFill>
                <a:latin typeface="Adelle PE"/>
                <a:cs typeface="Adelle PE"/>
              </a:rPr>
              <a:t>faced </a:t>
            </a:r>
            <a:r>
              <a:rPr sz="3800" spc="-100" dirty="0">
                <a:solidFill>
                  <a:srgbClr val="F9EFC9"/>
                </a:solidFill>
                <a:latin typeface="Adelle PE"/>
                <a:cs typeface="Adelle PE"/>
              </a:rPr>
              <a:t>after </a:t>
            </a:r>
            <a:r>
              <a:rPr sz="3800" spc="-30" dirty="0">
                <a:solidFill>
                  <a:srgbClr val="F9EFC9"/>
                </a:solidFill>
                <a:latin typeface="Adelle PE"/>
                <a:cs typeface="Adelle PE"/>
              </a:rPr>
              <a:t>integrating </a:t>
            </a:r>
            <a:r>
              <a:rPr sz="3800" dirty="0">
                <a:solidFill>
                  <a:srgbClr val="F9EFC9"/>
                </a:solidFill>
                <a:latin typeface="Adelle PE"/>
                <a:cs typeface="Adelle PE"/>
              </a:rPr>
              <a:t>all  </a:t>
            </a:r>
            <a:r>
              <a:rPr sz="3800" spc="-10" dirty="0">
                <a:solidFill>
                  <a:srgbClr val="F9EFC9"/>
                </a:solidFill>
                <a:latin typeface="Adelle PE"/>
                <a:cs typeface="Adelle PE"/>
              </a:rPr>
              <a:t>the </a:t>
            </a:r>
            <a:r>
              <a:rPr sz="3800" spc="-15" dirty="0">
                <a:solidFill>
                  <a:srgbClr val="F9EFC9"/>
                </a:solidFill>
                <a:latin typeface="Adelle PE"/>
                <a:cs typeface="Adelle PE"/>
              </a:rPr>
              <a:t>procedures </a:t>
            </a:r>
            <a:r>
              <a:rPr sz="3800" spc="-45" dirty="0">
                <a:solidFill>
                  <a:srgbClr val="F9EFC9"/>
                </a:solidFill>
                <a:latin typeface="Adelle PE"/>
                <a:cs typeface="Adelle PE"/>
              </a:rPr>
              <a:t>together, </a:t>
            </a:r>
            <a:r>
              <a:rPr sz="3800" spc="-35" dirty="0">
                <a:solidFill>
                  <a:srgbClr val="F9EFC9"/>
                </a:solidFill>
                <a:latin typeface="Adelle PE"/>
                <a:cs typeface="Adelle PE"/>
              </a:rPr>
              <a:t>we </a:t>
            </a:r>
            <a:r>
              <a:rPr sz="3800" spc="-10" dirty="0">
                <a:solidFill>
                  <a:srgbClr val="F9EFC9"/>
                </a:solidFill>
                <a:latin typeface="Adelle PE"/>
                <a:cs typeface="Adelle PE"/>
              </a:rPr>
              <a:t>decided </a:t>
            </a:r>
            <a:r>
              <a:rPr sz="3800" spc="-65" dirty="0">
                <a:solidFill>
                  <a:srgbClr val="F9EFC9"/>
                </a:solidFill>
                <a:latin typeface="Adelle PE"/>
                <a:cs typeface="Adelle PE"/>
              </a:rPr>
              <a:t>to </a:t>
            </a:r>
            <a:r>
              <a:rPr sz="3800" spc="-45" dirty="0">
                <a:solidFill>
                  <a:srgbClr val="F9EFC9"/>
                </a:solidFill>
                <a:latin typeface="Adelle PE"/>
                <a:cs typeface="Adelle PE"/>
              </a:rPr>
              <a:t>create </a:t>
            </a:r>
            <a:r>
              <a:rPr sz="3800" dirty="0">
                <a:solidFill>
                  <a:srgbClr val="F9EFC9"/>
                </a:solidFill>
                <a:latin typeface="Adelle PE"/>
                <a:cs typeface="Adelle PE"/>
              </a:rPr>
              <a:t>a </a:t>
            </a:r>
            <a:r>
              <a:rPr sz="3800" spc="-20" dirty="0">
                <a:solidFill>
                  <a:srgbClr val="F9EFC9"/>
                </a:solidFill>
                <a:latin typeface="Adelle PE"/>
                <a:cs typeface="Adelle PE"/>
              </a:rPr>
              <a:t>testing  program </a:t>
            </a:r>
            <a:r>
              <a:rPr sz="3800" spc="-5" dirty="0">
                <a:solidFill>
                  <a:srgbClr val="F9EFC9"/>
                </a:solidFill>
                <a:latin typeface="Adelle PE"/>
                <a:cs typeface="Adelle PE"/>
              </a:rPr>
              <a:t>using </a:t>
            </a:r>
            <a:r>
              <a:rPr sz="3800" spc="-20" dirty="0">
                <a:solidFill>
                  <a:srgbClr val="F9EFC9"/>
                </a:solidFill>
                <a:latin typeface="Adelle PE"/>
                <a:cs typeface="Adelle PE"/>
              </a:rPr>
              <a:t>Assembly </a:t>
            </a:r>
            <a:r>
              <a:rPr sz="3800" spc="-10" dirty="0">
                <a:solidFill>
                  <a:srgbClr val="F9EFC9"/>
                </a:solidFill>
                <a:latin typeface="Adelle PE"/>
                <a:cs typeface="Adelle PE"/>
              </a:rPr>
              <a:t>that </a:t>
            </a:r>
            <a:r>
              <a:rPr sz="3800" spc="-20" dirty="0">
                <a:solidFill>
                  <a:srgbClr val="F9EFC9"/>
                </a:solidFill>
                <a:latin typeface="Adelle PE"/>
                <a:cs typeface="Adelle PE"/>
              </a:rPr>
              <a:t>compares </a:t>
            </a:r>
            <a:r>
              <a:rPr sz="3800" spc="-10" dirty="0">
                <a:solidFill>
                  <a:srgbClr val="F9EFC9"/>
                </a:solidFill>
                <a:latin typeface="Adelle PE"/>
                <a:cs typeface="Adelle PE"/>
              </a:rPr>
              <a:t>the </a:t>
            </a:r>
            <a:r>
              <a:rPr sz="3800" dirty="0">
                <a:solidFill>
                  <a:srgbClr val="F9EFC9"/>
                </a:solidFill>
                <a:latin typeface="Adelle PE"/>
                <a:cs typeface="Adelle PE"/>
              </a:rPr>
              <a:t>TEA </a:t>
            </a:r>
            <a:r>
              <a:rPr sz="3800" spc="-20" dirty="0">
                <a:solidFill>
                  <a:srgbClr val="F9EFC9"/>
                </a:solidFill>
                <a:latin typeface="Adelle PE"/>
                <a:cs typeface="Adelle PE"/>
              </a:rPr>
              <a:t>assembly  program </a:t>
            </a:r>
            <a:r>
              <a:rPr sz="3800" spc="-15" dirty="0">
                <a:solidFill>
                  <a:srgbClr val="F9EFC9"/>
                </a:solidFill>
                <a:latin typeface="Adelle PE"/>
                <a:cs typeface="Adelle PE"/>
              </a:rPr>
              <a:t>output </a:t>
            </a:r>
            <a:r>
              <a:rPr sz="3800" dirty="0">
                <a:solidFill>
                  <a:srgbClr val="F9EFC9"/>
                </a:solidFill>
                <a:latin typeface="Adelle PE"/>
                <a:cs typeface="Adelle PE"/>
              </a:rPr>
              <a:t>with </a:t>
            </a:r>
            <a:r>
              <a:rPr sz="3800" spc="-10" dirty="0">
                <a:solidFill>
                  <a:srgbClr val="F9EFC9"/>
                </a:solidFill>
                <a:latin typeface="Adelle PE"/>
                <a:cs typeface="Adelle PE"/>
              </a:rPr>
              <a:t>the </a:t>
            </a:r>
            <a:r>
              <a:rPr sz="3800" spc="-25" dirty="0">
                <a:solidFill>
                  <a:srgbClr val="F9EFC9"/>
                </a:solidFill>
                <a:latin typeface="Adelle PE"/>
                <a:cs typeface="Adelle PE"/>
              </a:rPr>
              <a:t>expected </a:t>
            </a:r>
            <a:r>
              <a:rPr sz="3800" spc="-15" dirty="0">
                <a:solidFill>
                  <a:srgbClr val="F9EFC9"/>
                </a:solidFill>
                <a:latin typeface="Adelle PE"/>
                <a:cs typeface="Adelle PE"/>
              </a:rPr>
              <a:t>output </a:t>
            </a:r>
            <a:r>
              <a:rPr sz="3800" spc="-60" dirty="0">
                <a:solidFill>
                  <a:srgbClr val="F9EFC9"/>
                </a:solidFill>
                <a:latin typeface="Adelle PE"/>
                <a:cs typeface="Adelle PE"/>
              </a:rPr>
              <a:t>automatically,  </a:t>
            </a:r>
            <a:r>
              <a:rPr sz="3800" spc="-30" dirty="0">
                <a:solidFill>
                  <a:srgbClr val="F9EFC9"/>
                </a:solidFill>
                <a:latin typeface="Adelle PE"/>
                <a:cs typeface="Adelle PE"/>
              </a:rPr>
              <a:t>instead </a:t>
            </a:r>
            <a:r>
              <a:rPr sz="3800" dirty="0">
                <a:solidFill>
                  <a:srgbClr val="F9EFC9"/>
                </a:solidFill>
                <a:latin typeface="Adelle PE"/>
                <a:cs typeface="Adelle PE"/>
              </a:rPr>
              <a:t>of </a:t>
            </a:r>
            <a:r>
              <a:rPr sz="3800" spc="-15" dirty="0">
                <a:solidFill>
                  <a:srgbClr val="F9EFC9"/>
                </a:solidFill>
                <a:latin typeface="Adelle PE"/>
                <a:cs typeface="Adelle PE"/>
              </a:rPr>
              <a:t>comparing </a:t>
            </a:r>
            <a:r>
              <a:rPr sz="3800" spc="-10" dirty="0">
                <a:solidFill>
                  <a:srgbClr val="F9EFC9"/>
                </a:solidFill>
                <a:latin typeface="Adelle PE"/>
                <a:cs typeface="Adelle PE"/>
              </a:rPr>
              <a:t>the </a:t>
            </a:r>
            <a:r>
              <a:rPr sz="3800" spc="-20" dirty="0">
                <a:solidFill>
                  <a:srgbClr val="F9EFC9"/>
                </a:solidFill>
                <a:latin typeface="Adelle PE"/>
                <a:cs typeface="Adelle PE"/>
              </a:rPr>
              <a:t>program </a:t>
            </a:r>
            <a:r>
              <a:rPr sz="3800" spc="-15" dirty="0">
                <a:solidFill>
                  <a:srgbClr val="F9EFC9"/>
                </a:solidFill>
                <a:latin typeface="Adelle PE"/>
                <a:cs typeface="Adelle PE"/>
              </a:rPr>
              <a:t>output </a:t>
            </a:r>
            <a:r>
              <a:rPr sz="3800" dirty="0">
                <a:solidFill>
                  <a:srgbClr val="F9EFC9"/>
                </a:solidFill>
                <a:latin typeface="Adelle PE"/>
                <a:cs typeface="Adelle PE"/>
              </a:rPr>
              <a:t>and </a:t>
            </a:r>
            <a:r>
              <a:rPr sz="3800" spc="-10" dirty="0">
                <a:solidFill>
                  <a:srgbClr val="F9EFC9"/>
                </a:solidFill>
                <a:latin typeface="Adelle PE"/>
                <a:cs typeface="Adelle PE"/>
              </a:rPr>
              <a:t>the </a:t>
            </a:r>
            <a:r>
              <a:rPr sz="3800" spc="-25" dirty="0">
                <a:solidFill>
                  <a:srgbClr val="F9EFC9"/>
                </a:solidFill>
                <a:latin typeface="Adelle PE"/>
                <a:cs typeface="Adelle PE"/>
              </a:rPr>
              <a:t>expected  </a:t>
            </a:r>
            <a:r>
              <a:rPr sz="3800" spc="-15" dirty="0">
                <a:solidFill>
                  <a:srgbClr val="F9EFC9"/>
                </a:solidFill>
                <a:latin typeface="Adelle PE"/>
                <a:cs typeface="Adelle PE"/>
              </a:rPr>
              <a:t>output </a:t>
            </a:r>
            <a:r>
              <a:rPr sz="3800" spc="-30" dirty="0">
                <a:solidFill>
                  <a:srgbClr val="F9EFC9"/>
                </a:solidFill>
                <a:latin typeface="Adelle PE"/>
                <a:cs typeface="Adelle PE"/>
              </a:rPr>
              <a:t>character </a:t>
            </a:r>
            <a:r>
              <a:rPr sz="3800" spc="-40" dirty="0">
                <a:solidFill>
                  <a:srgbClr val="F9EFC9"/>
                </a:solidFill>
                <a:latin typeface="Adelle PE"/>
                <a:cs typeface="Adelle PE"/>
              </a:rPr>
              <a:t>by </a:t>
            </a:r>
            <a:r>
              <a:rPr sz="3800" spc="-30" dirty="0">
                <a:solidFill>
                  <a:srgbClr val="F9EFC9"/>
                </a:solidFill>
                <a:latin typeface="Adelle PE"/>
                <a:cs typeface="Adelle PE"/>
              </a:rPr>
              <a:t>character </a:t>
            </a:r>
            <a:r>
              <a:rPr sz="3800" spc="-5" dirty="0">
                <a:solidFill>
                  <a:srgbClr val="F9EFC9"/>
                </a:solidFill>
                <a:latin typeface="Adelle PE"/>
                <a:cs typeface="Adelle PE"/>
              </a:rPr>
              <a:t>using </a:t>
            </a:r>
            <a:r>
              <a:rPr sz="3800" dirty="0">
                <a:solidFill>
                  <a:srgbClr val="F9EFC9"/>
                </a:solidFill>
                <a:latin typeface="Adelle PE"/>
                <a:cs typeface="Adelle PE"/>
              </a:rPr>
              <a:t>our</a:t>
            </a:r>
            <a:r>
              <a:rPr sz="3800" spc="110" dirty="0">
                <a:solidFill>
                  <a:srgbClr val="F9EFC9"/>
                </a:solidFill>
                <a:latin typeface="Adelle PE"/>
                <a:cs typeface="Adelle PE"/>
              </a:rPr>
              <a:t> </a:t>
            </a:r>
            <a:r>
              <a:rPr sz="3800" spc="-25" dirty="0">
                <a:solidFill>
                  <a:srgbClr val="F9EFC9"/>
                </a:solidFill>
                <a:latin typeface="Adelle PE"/>
                <a:cs typeface="Adelle PE"/>
              </a:rPr>
              <a:t>eyes.</a:t>
            </a:r>
            <a:endParaRPr sz="3800" dirty="0">
              <a:latin typeface="Adelle PE"/>
              <a:cs typeface="Adelle PE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84200" y="1431180"/>
            <a:ext cx="14092555" cy="604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800" b="1" spc="-45" dirty="0">
                <a:solidFill>
                  <a:srgbClr val="D54045"/>
                </a:solidFill>
                <a:latin typeface="Adelle PE Sb"/>
                <a:cs typeface="Adelle PE Sb"/>
              </a:rPr>
              <a:t>IMPLEMENTATION </a:t>
            </a:r>
            <a:r>
              <a:rPr sz="3800" b="1" dirty="0">
                <a:solidFill>
                  <a:srgbClr val="D54045"/>
                </a:solidFill>
                <a:latin typeface="Adelle PE Sb"/>
                <a:cs typeface="Adelle PE Sb"/>
              </a:rPr>
              <a:t>OF THE </a:t>
            </a:r>
            <a:r>
              <a:rPr sz="3800" b="1" spc="-45" dirty="0">
                <a:solidFill>
                  <a:srgbClr val="D54045"/>
                </a:solidFill>
                <a:latin typeface="Adelle PE Sb"/>
                <a:cs typeface="Adelle PE Sb"/>
              </a:rPr>
              <a:t>ASSEMBLY </a:t>
            </a:r>
            <a:r>
              <a:rPr sz="3800" b="1" spc="-15" dirty="0">
                <a:solidFill>
                  <a:srgbClr val="D54045"/>
                </a:solidFill>
                <a:latin typeface="Adelle PE Sb"/>
                <a:cs typeface="Adelle PE Sb"/>
              </a:rPr>
              <a:t>TESTING</a:t>
            </a:r>
            <a:r>
              <a:rPr sz="3800" b="1" spc="75" dirty="0">
                <a:solidFill>
                  <a:srgbClr val="D54045"/>
                </a:solidFill>
                <a:latin typeface="Adelle PE Sb"/>
                <a:cs typeface="Adelle PE Sb"/>
              </a:rPr>
              <a:t> </a:t>
            </a:r>
            <a:r>
              <a:rPr sz="3800" b="1" spc="-15" dirty="0">
                <a:solidFill>
                  <a:srgbClr val="D54045"/>
                </a:solidFill>
                <a:latin typeface="Adelle PE Sb"/>
                <a:cs typeface="Adelle PE Sb"/>
              </a:rPr>
              <a:t>PROGRAM</a:t>
            </a:r>
            <a:endParaRPr sz="3800">
              <a:latin typeface="Adelle PE Sb"/>
              <a:cs typeface="Adelle PE Sb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84860" marR="5080">
              <a:lnSpc>
                <a:spcPct val="100000"/>
              </a:lnSpc>
              <a:spcBef>
                <a:spcPts val="100"/>
              </a:spcBef>
            </a:pPr>
            <a:r>
              <a:rPr spc="-114" dirty="0"/>
              <a:t>We </a:t>
            </a:r>
            <a:r>
              <a:rPr spc="-50" dirty="0"/>
              <a:t>have </a:t>
            </a:r>
            <a:r>
              <a:rPr spc="-5" dirty="0"/>
              <a:t>made </a:t>
            </a:r>
            <a:r>
              <a:rPr dirty="0"/>
              <a:t>a </a:t>
            </a:r>
            <a:r>
              <a:rPr spc="-20" dirty="0"/>
              <a:t>testing version </a:t>
            </a:r>
            <a:r>
              <a:rPr dirty="0"/>
              <a:t>of </a:t>
            </a:r>
            <a:r>
              <a:rPr spc="-10" dirty="0"/>
              <a:t>the </a:t>
            </a:r>
            <a:r>
              <a:rPr dirty="0"/>
              <a:t>TEA </a:t>
            </a:r>
            <a:r>
              <a:rPr spc="-15" dirty="0"/>
              <a:t>assembly program  </a:t>
            </a:r>
            <a:r>
              <a:rPr dirty="0"/>
              <a:t>and </a:t>
            </a:r>
            <a:r>
              <a:rPr spc="-10" dirty="0"/>
              <a:t>the </a:t>
            </a:r>
            <a:r>
              <a:rPr dirty="0"/>
              <a:t>TEA C++ </a:t>
            </a:r>
            <a:r>
              <a:rPr spc="-15" dirty="0"/>
              <a:t>program </a:t>
            </a:r>
            <a:r>
              <a:rPr spc="-10" dirty="0"/>
              <a:t>that </a:t>
            </a:r>
            <a:r>
              <a:rPr spc="-50" dirty="0"/>
              <a:t>have </a:t>
            </a:r>
            <a:r>
              <a:rPr spc="-10" dirty="0"/>
              <a:t>the </a:t>
            </a:r>
            <a:r>
              <a:rPr spc="-50" dirty="0"/>
              <a:t>feature </a:t>
            </a:r>
            <a:r>
              <a:rPr spc="-60" dirty="0"/>
              <a:t>to </a:t>
            </a:r>
            <a:r>
              <a:rPr spc="-15" dirty="0"/>
              <a:t>read </a:t>
            </a:r>
            <a:r>
              <a:rPr spc="-10" dirty="0"/>
              <a:t>the </a:t>
            </a:r>
            <a:r>
              <a:rPr spc="-30" dirty="0"/>
              <a:t>test  </a:t>
            </a:r>
            <a:r>
              <a:rPr spc="-5" dirty="0"/>
              <a:t>cases from </a:t>
            </a:r>
            <a:r>
              <a:rPr dirty="0"/>
              <a:t>a </a:t>
            </a:r>
            <a:r>
              <a:rPr spc="-50" dirty="0"/>
              <a:t>file </a:t>
            </a:r>
            <a:r>
              <a:rPr dirty="0"/>
              <a:t>and </a:t>
            </a:r>
            <a:r>
              <a:rPr spc="-25" dirty="0"/>
              <a:t>write </a:t>
            </a:r>
            <a:r>
              <a:rPr spc="-10" dirty="0"/>
              <a:t>the encryption </a:t>
            </a:r>
            <a:r>
              <a:rPr dirty="0"/>
              <a:t>and </a:t>
            </a:r>
            <a:r>
              <a:rPr spc="-10" dirty="0"/>
              <a:t>decryption </a:t>
            </a:r>
            <a:r>
              <a:rPr spc="-15" dirty="0"/>
              <a:t>output  </a:t>
            </a:r>
            <a:r>
              <a:rPr spc="-60" dirty="0"/>
              <a:t>to </a:t>
            </a:r>
            <a:r>
              <a:rPr dirty="0"/>
              <a:t>an </a:t>
            </a:r>
            <a:r>
              <a:rPr spc="-15" dirty="0"/>
              <a:t>output</a:t>
            </a:r>
            <a:r>
              <a:rPr spc="55" dirty="0"/>
              <a:t> </a:t>
            </a:r>
            <a:r>
              <a:rPr spc="-45" dirty="0"/>
              <a:t>file.</a:t>
            </a:r>
          </a:p>
          <a:p>
            <a:pPr marL="784860" marR="641350">
              <a:lnSpc>
                <a:spcPct val="100000"/>
              </a:lnSpc>
              <a:spcBef>
                <a:spcPts val="4079"/>
              </a:spcBef>
            </a:pPr>
            <a:r>
              <a:rPr spc="-114" dirty="0"/>
              <a:t>We </a:t>
            </a:r>
            <a:r>
              <a:rPr spc="-50" dirty="0"/>
              <a:t>have </a:t>
            </a:r>
            <a:r>
              <a:rPr spc="-5" dirty="0"/>
              <a:t>made </a:t>
            </a:r>
            <a:r>
              <a:rPr dirty="0"/>
              <a:t>an </a:t>
            </a:r>
            <a:r>
              <a:rPr spc="-15" dirty="0"/>
              <a:t>Assembly program </a:t>
            </a:r>
            <a:r>
              <a:rPr spc="-60" dirty="0"/>
              <a:t>to </a:t>
            </a:r>
            <a:r>
              <a:rPr spc="-20" dirty="0"/>
              <a:t>compare </a:t>
            </a:r>
            <a:r>
              <a:rPr spc="-10" dirty="0"/>
              <a:t>the </a:t>
            </a:r>
            <a:r>
              <a:rPr spc="-15" dirty="0"/>
              <a:t>output  </a:t>
            </a:r>
            <a:r>
              <a:rPr dirty="0"/>
              <a:t>of </a:t>
            </a:r>
            <a:r>
              <a:rPr spc="-5" dirty="0"/>
              <a:t>both </a:t>
            </a:r>
            <a:r>
              <a:rPr spc="-10" dirty="0"/>
              <a:t>the </a:t>
            </a:r>
            <a:r>
              <a:rPr dirty="0"/>
              <a:t>TEA </a:t>
            </a:r>
            <a:r>
              <a:rPr spc="-15" dirty="0"/>
              <a:t>assembly program </a:t>
            </a:r>
            <a:r>
              <a:rPr dirty="0"/>
              <a:t>and </a:t>
            </a:r>
            <a:r>
              <a:rPr spc="-10" dirty="0"/>
              <a:t>the </a:t>
            </a:r>
            <a:r>
              <a:rPr dirty="0"/>
              <a:t>TEA C++ </a:t>
            </a:r>
            <a:r>
              <a:rPr spc="-15" dirty="0"/>
              <a:t>program  </a:t>
            </a:r>
            <a:r>
              <a:rPr spc="-25" dirty="0"/>
              <a:t>character </a:t>
            </a:r>
            <a:r>
              <a:rPr spc="-35" dirty="0"/>
              <a:t>by </a:t>
            </a:r>
            <a:r>
              <a:rPr spc="-45" dirty="0"/>
              <a:t>character, </a:t>
            </a:r>
            <a:r>
              <a:rPr dirty="0"/>
              <a:t>and </a:t>
            </a:r>
            <a:r>
              <a:rPr spc="-5" dirty="0"/>
              <a:t>print </a:t>
            </a:r>
            <a:r>
              <a:rPr spc="-10" dirty="0"/>
              <a:t>the</a:t>
            </a:r>
            <a:r>
              <a:rPr spc="105" dirty="0"/>
              <a:t> </a:t>
            </a:r>
            <a:r>
              <a:rPr spc="-20" dirty="0"/>
              <a:t>following:</a:t>
            </a:r>
          </a:p>
        </p:txBody>
      </p:sp>
      <p:sp>
        <p:nvSpPr>
          <p:cNvPr id="4" name="object 4"/>
          <p:cNvSpPr/>
          <p:nvPr/>
        </p:nvSpPr>
        <p:spPr>
          <a:xfrm>
            <a:off x="2279395" y="2870201"/>
            <a:ext cx="445007" cy="32003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grpSp>
        <p:nvGrpSpPr>
          <p:cNvPr id="5" name="object 5"/>
          <p:cNvGrpSpPr/>
          <p:nvPr/>
        </p:nvGrpSpPr>
        <p:grpSpPr>
          <a:xfrm>
            <a:off x="3947077" y="7477825"/>
            <a:ext cx="486409" cy="243204"/>
            <a:chOff x="3947077" y="7535768"/>
            <a:chExt cx="486409" cy="243204"/>
          </a:xfrm>
        </p:grpSpPr>
        <p:sp>
          <p:nvSpPr>
            <p:cNvPr id="6" name="object 6"/>
            <p:cNvSpPr/>
            <p:nvPr/>
          </p:nvSpPr>
          <p:spPr>
            <a:xfrm>
              <a:off x="3947077" y="7657355"/>
              <a:ext cx="311150" cy="0"/>
            </a:xfrm>
            <a:custGeom>
              <a:avLst/>
              <a:gdLst/>
              <a:ahLst/>
              <a:cxnLst/>
              <a:rect l="l" t="t" r="r" b="b"/>
              <a:pathLst>
                <a:path w="311150">
                  <a:moveTo>
                    <a:pt x="0" y="0"/>
                  </a:moveTo>
                  <a:lnTo>
                    <a:pt x="310896" y="0"/>
                  </a:lnTo>
                </a:path>
              </a:pathLst>
            </a:custGeom>
            <a:ln w="38100">
              <a:solidFill>
                <a:srgbClr val="7BFFC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222396" y="7535768"/>
              <a:ext cx="210820" cy="243204"/>
            </a:xfrm>
            <a:custGeom>
              <a:avLst/>
              <a:gdLst/>
              <a:ahLst/>
              <a:cxnLst/>
              <a:rect l="l" t="t" r="r" b="b"/>
              <a:pathLst>
                <a:path w="210820" h="243204">
                  <a:moveTo>
                    <a:pt x="0" y="0"/>
                  </a:moveTo>
                  <a:lnTo>
                    <a:pt x="0" y="243166"/>
                  </a:lnTo>
                  <a:lnTo>
                    <a:pt x="210565" y="1215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BFF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4581921" y="7380637"/>
            <a:ext cx="4192904" cy="8362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40000"/>
              </a:lnSpc>
              <a:spcBef>
                <a:spcPts val="100"/>
              </a:spcBef>
            </a:pPr>
            <a:r>
              <a:rPr sz="1900" spc="-5" dirty="0">
                <a:solidFill>
                  <a:srgbClr val="7BFFCA"/>
                </a:solidFill>
                <a:latin typeface="Adelle PE"/>
                <a:cs typeface="Adelle PE"/>
              </a:rPr>
              <a:t>The line number that </a:t>
            </a:r>
            <a:r>
              <a:rPr sz="1900" spc="-15" dirty="0">
                <a:solidFill>
                  <a:srgbClr val="7BFFCA"/>
                </a:solidFill>
                <a:latin typeface="Adelle PE"/>
                <a:cs typeface="Adelle PE"/>
              </a:rPr>
              <a:t>caused </a:t>
            </a:r>
            <a:r>
              <a:rPr sz="1900" dirty="0">
                <a:solidFill>
                  <a:srgbClr val="7BFFCA"/>
                </a:solidFill>
                <a:latin typeface="Adelle PE"/>
                <a:cs typeface="Adelle PE"/>
              </a:rPr>
              <a:t>an </a:t>
            </a:r>
            <a:r>
              <a:rPr sz="1900" spc="-5" dirty="0">
                <a:solidFill>
                  <a:srgbClr val="7BFFCA"/>
                </a:solidFill>
                <a:latin typeface="Adelle PE"/>
                <a:cs typeface="Adelle PE"/>
              </a:rPr>
              <a:t>error  The </a:t>
            </a:r>
            <a:r>
              <a:rPr sz="1900" spc="-20" dirty="0">
                <a:solidFill>
                  <a:srgbClr val="7BFFCA"/>
                </a:solidFill>
                <a:latin typeface="Adelle PE"/>
                <a:cs typeface="Adelle PE"/>
              </a:rPr>
              <a:t>test</a:t>
            </a:r>
            <a:r>
              <a:rPr sz="1900" dirty="0">
                <a:solidFill>
                  <a:srgbClr val="7BFFCA"/>
                </a:solidFill>
                <a:latin typeface="Adelle PE"/>
                <a:cs typeface="Adelle PE"/>
              </a:rPr>
              <a:t> </a:t>
            </a:r>
            <a:r>
              <a:rPr sz="1900" spc="-25" dirty="0">
                <a:solidFill>
                  <a:srgbClr val="7BFFCA"/>
                </a:solidFill>
                <a:latin typeface="Adelle PE"/>
                <a:cs typeface="Adelle PE"/>
              </a:rPr>
              <a:t>status</a:t>
            </a:r>
            <a:endParaRPr sz="1900">
              <a:latin typeface="Adelle PE"/>
              <a:cs typeface="Adelle PE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3947077" y="7874516"/>
            <a:ext cx="486409" cy="243204"/>
            <a:chOff x="3947077" y="7941114"/>
            <a:chExt cx="486409" cy="243204"/>
          </a:xfrm>
        </p:grpSpPr>
        <p:sp>
          <p:nvSpPr>
            <p:cNvPr id="10" name="object 10"/>
            <p:cNvSpPr/>
            <p:nvPr/>
          </p:nvSpPr>
          <p:spPr>
            <a:xfrm>
              <a:off x="3947077" y="8062689"/>
              <a:ext cx="311150" cy="0"/>
            </a:xfrm>
            <a:custGeom>
              <a:avLst/>
              <a:gdLst/>
              <a:ahLst/>
              <a:cxnLst/>
              <a:rect l="l" t="t" r="r" b="b"/>
              <a:pathLst>
                <a:path w="311150">
                  <a:moveTo>
                    <a:pt x="0" y="0"/>
                  </a:moveTo>
                  <a:lnTo>
                    <a:pt x="310896" y="0"/>
                  </a:lnTo>
                </a:path>
              </a:pathLst>
            </a:custGeom>
            <a:ln w="38100">
              <a:solidFill>
                <a:srgbClr val="7BFFC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222396" y="7941114"/>
              <a:ext cx="210820" cy="243204"/>
            </a:xfrm>
            <a:custGeom>
              <a:avLst/>
              <a:gdLst/>
              <a:ahLst/>
              <a:cxnLst/>
              <a:rect l="l" t="t" r="r" b="b"/>
              <a:pathLst>
                <a:path w="210820" h="243204">
                  <a:moveTo>
                    <a:pt x="0" y="0"/>
                  </a:moveTo>
                  <a:lnTo>
                    <a:pt x="0" y="243166"/>
                  </a:lnTo>
                  <a:lnTo>
                    <a:pt x="210565" y="1215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BFF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619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85"/>
              </a:spcBef>
            </a:pPr>
            <a:r>
              <a:rPr spc="20" dirty="0"/>
              <a:t>24</a:t>
            </a:r>
            <a:r>
              <a:rPr spc="-229" dirty="0"/>
              <a:t> 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15760-5AED-4196-A1D7-2715403E75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3839" y="4649113"/>
            <a:ext cx="11512321" cy="430887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E98914"/>
                </a:solidFill>
                <a:latin typeface="Adelle PE Th" panose="02000503000000020004" pitchFamily="50" charset="0"/>
              </a:rPr>
              <a:t>GITHUB PROJECT LINK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9BB006-DD7E-495E-A6EF-9645EE6C9A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80870" y="5452425"/>
            <a:ext cx="13618258" cy="369332"/>
          </a:xfrm>
        </p:spPr>
        <p:txBody>
          <a:bodyPr/>
          <a:lstStyle/>
          <a:p>
            <a:pPr algn="ctr"/>
            <a:r>
              <a:rPr lang="en-US" sz="2400" dirty="0">
                <a:hlinkClick r:id="rId2"/>
              </a:rPr>
              <a:t>https://github.com/O-Gamal/TEA-Tiny-Encryption-Algorithm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651897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90420" marR="5080" indent="-2078355">
              <a:lnSpc>
                <a:spcPct val="100000"/>
              </a:lnSpc>
              <a:spcBef>
                <a:spcPts val="100"/>
              </a:spcBef>
            </a:pPr>
            <a:r>
              <a:rPr spc="-125" dirty="0"/>
              <a:t>To </a:t>
            </a:r>
            <a:r>
              <a:rPr spc="-15" dirty="0"/>
              <a:t>establish </a:t>
            </a:r>
            <a:r>
              <a:rPr spc="-10" dirty="0"/>
              <a:t>secure communication, </a:t>
            </a:r>
            <a:r>
              <a:rPr spc="-45" dirty="0"/>
              <a:t>Transmitted </a:t>
            </a:r>
            <a:r>
              <a:rPr spc="-30" dirty="0"/>
              <a:t>data </a:t>
            </a:r>
            <a:r>
              <a:rPr spc="-10" dirty="0"/>
              <a:t>must </a:t>
            </a:r>
            <a:r>
              <a:rPr dirty="0"/>
              <a:t>be </a:t>
            </a:r>
            <a:r>
              <a:rPr spc="-10" dirty="0"/>
              <a:t>encrypted  </a:t>
            </a:r>
            <a:r>
              <a:rPr dirty="0"/>
              <a:t>using cipher </a:t>
            </a:r>
            <a:r>
              <a:rPr spc="-10" dirty="0"/>
              <a:t>algorithms </a:t>
            </a:r>
            <a:r>
              <a:rPr spc="-15" dirty="0"/>
              <a:t>to </a:t>
            </a:r>
            <a:r>
              <a:rPr spc="-30" dirty="0"/>
              <a:t>prevent </a:t>
            </a:r>
            <a:r>
              <a:rPr spc="-35" dirty="0"/>
              <a:t>attacking</a:t>
            </a:r>
            <a:r>
              <a:rPr spc="55" dirty="0"/>
              <a:t> </a:t>
            </a:r>
            <a:r>
              <a:rPr dirty="0"/>
              <a:t>it.</a:t>
            </a:r>
          </a:p>
        </p:txBody>
      </p:sp>
      <p:sp>
        <p:nvSpPr>
          <p:cNvPr id="3" name="object 3"/>
          <p:cNvSpPr/>
          <p:nvPr/>
        </p:nvSpPr>
        <p:spPr>
          <a:xfrm>
            <a:off x="1964435" y="4001008"/>
            <a:ext cx="13868399" cy="422452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124024" y="9120185"/>
            <a:ext cx="324485" cy="354330"/>
          </a:xfrm>
          <a:prstGeom prst="rect">
            <a:avLst/>
          </a:prstGeom>
        </p:spPr>
        <p:txBody>
          <a:bodyPr vert="horz" wrap="square" lIns="0" tIns="361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85"/>
              </a:spcBef>
            </a:pPr>
            <a:r>
              <a:rPr sz="1850" spc="110" dirty="0">
                <a:solidFill>
                  <a:srgbClr val="F9EFC9"/>
                </a:solidFill>
                <a:latin typeface="Adelle PE"/>
                <a:cs typeface="Adelle PE"/>
              </a:rPr>
              <a:t>02</a:t>
            </a:r>
            <a:r>
              <a:rPr sz="1850" spc="-229" dirty="0">
                <a:solidFill>
                  <a:srgbClr val="F9EFC9"/>
                </a:solidFill>
                <a:latin typeface="Adelle PE"/>
                <a:cs typeface="Adelle PE"/>
              </a:rPr>
              <a:t> </a:t>
            </a:r>
            <a:endParaRPr sz="1850">
              <a:latin typeface="Adelle PE"/>
              <a:cs typeface="Adelle PE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907166" y="5549823"/>
            <a:ext cx="5927090" cy="344805"/>
          </a:xfrm>
          <a:prstGeom prst="rect">
            <a:avLst/>
          </a:prstGeom>
          <a:solidFill>
            <a:srgbClr val="D54045"/>
          </a:solidFill>
        </p:spPr>
        <p:txBody>
          <a:bodyPr vert="horz" wrap="square" lIns="0" tIns="0" rIns="0" bIns="0" rtlCol="0">
            <a:spAutoFit/>
          </a:bodyPr>
          <a:lstStyle/>
          <a:p>
            <a:pPr marL="27940">
              <a:lnSpc>
                <a:spcPts val="2710"/>
              </a:lnSpc>
              <a:tabLst>
                <a:tab pos="1678939" algn="l"/>
                <a:tab pos="2252980" algn="l"/>
                <a:tab pos="3858260" algn="l"/>
                <a:tab pos="4157345" algn="l"/>
                <a:tab pos="4613910" algn="l"/>
              </a:tabLst>
            </a:pPr>
            <a:r>
              <a:rPr sz="2350" spc="215" dirty="0">
                <a:solidFill>
                  <a:srgbClr val="F9EFC9"/>
                </a:solidFill>
                <a:latin typeface="Adelle PE"/>
                <a:cs typeface="Adelle PE"/>
              </a:rPr>
              <a:t>NUMBER	</a:t>
            </a:r>
            <a:r>
              <a:rPr sz="2350" spc="135" dirty="0">
                <a:solidFill>
                  <a:srgbClr val="F9EFC9"/>
                </a:solidFill>
                <a:latin typeface="Adelle PE"/>
                <a:cs typeface="Adelle PE"/>
              </a:rPr>
              <a:t>OF	</a:t>
            </a:r>
            <a:r>
              <a:rPr sz="2350" spc="200" dirty="0">
                <a:solidFill>
                  <a:srgbClr val="F9EFC9"/>
                </a:solidFill>
                <a:latin typeface="Adelle PE"/>
                <a:cs typeface="Adelle PE"/>
              </a:rPr>
              <a:t>ROUNDS	</a:t>
            </a:r>
            <a:r>
              <a:rPr sz="2350" spc="10" dirty="0">
                <a:solidFill>
                  <a:srgbClr val="F9EFC9"/>
                </a:solidFill>
                <a:latin typeface="Adelle PE"/>
                <a:cs typeface="Adelle PE"/>
              </a:rPr>
              <a:t>=	</a:t>
            </a:r>
            <a:r>
              <a:rPr sz="2350" spc="155" dirty="0">
                <a:solidFill>
                  <a:srgbClr val="F9EFC9"/>
                </a:solidFill>
                <a:latin typeface="Adelle PE"/>
                <a:cs typeface="Adelle PE"/>
              </a:rPr>
              <a:t>32	</a:t>
            </a:r>
            <a:r>
              <a:rPr sz="2350" spc="195" dirty="0">
                <a:solidFill>
                  <a:srgbClr val="F9EFC9"/>
                </a:solidFill>
                <a:latin typeface="Adelle PE"/>
                <a:cs typeface="Adelle PE"/>
              </a:rPr>
              <a:t>ROUND</a:t>
            </a:r>
            <a:r>
              <a:rPr sz="2350" spc="-285" dirty="0">
                <a:solidFill>
                  <a:srgbClr val="F9EFC9"/>
                </a:solidFill>
                <a:latin typeface="Adelle PE"/>
                <a:cs typeface="Adelle PE"/>
              </a:rPr>
              <a:t> </a:t>
            </a:r>
            <a:endParaRPr sz="2350">
              <a:latin typeface="Adelle PE"/>
              <a:cs typeface="Adelle P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139444" y="5250688"/>
            <a:ext cx="8290559" cy="30784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13457311" y="6357348"/>
            <a:ext cx="203200" cy="3034665"/>
            <a:chOff x="13457311" y="6357348"/>
            <a:chExt cx="203200" cy="3034665"/>
          </a:xfrm>
        </p:grpSpPr>
        <p:sp>
          <p:nvSpPr>
            <p:cNvPr id="5" name="object 5"/>
            <p:cNvSpPr/>
            <p:nvPr/>
          </p:nvSpPr>
          <p:spPr>
            <a:xfrm>
              <a:off x="13558626" y="6357348"/>
              <a:ext cx="0" cy="2889250"/>
            </a:xfrm>
            <a:custGeom>
              <a:avLst/>
              <a:gdLst/>
              <a:ahLst/>
              <a:cxnLst/>
              <a:rect l="l" t="t" r="r" b="b"/>
              <a:pathLst>
                <a:path h="2889250">
                  <a:moveTo>
                    <a:pt x="0" y="0"/>
                  </a:moveTo>
                  <a:lnTo>
                    <a:pt x="0" y="2888640"/>
                  </a:lnTo>
                </a:path>
              </a:pathLst>
            </a:custGeom>
            <a:ln w="50800">
              <a:solidFill>
                <a:srgbClr val="D5404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3457311" y="9216343"/>
              <a:ext cx="203200" cy="175895"/>
            </a:xfrm>
            <a:custGeom>
              <a:avLst/>
              <a:gdLst/>
              <a:ahLst/>
              <a:cxnLst/>
              <a:rect l="l" t="t" r="r" b="b"/>
              <a:pathLst>
                <a:path w="203200" h="175895">
                  <a:moveTo>
                    <a:pt x="202641" y="0"/>
                  </a:moveTo>
                  <a:lnTo>
                    <a:pt x="0" y="0"/>
                  </a:lnTo>
                  <a:lnTo>
                    <a:pt x="101320" y="175463"/>
                  </a:lnTo>
                  <a:lnTo>
                    <a:pt x="202641" y="0"/>
                  </a:lnTo>
                  <a:close/>
                </a:path>
              </a:pathLst>
            </a:custGeom>
            <a:solidFill>
              <a:srgbClr val="D5404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124024" y="2606563"/>
            <a:ext cx="10564495" cy="1732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800" b="0" spc="-15" dirty="0">
                <a:solidFill>
                  <a:srgbClr val="F9EFC9"/>
                </a:solidFill>
                <a:latin typeface="Adelle Sans Th"/>
                <a:cs typeface="Adelle Sans Th"/>
              </a:rPr>
              <a:t>Tiny </a:t>
            </a:r>
            <a:r>
              <a:rPr sz="2800" b="0" spc="-5" dirty="0">
                <a:solidFill>
                  <a:srgbClr val="F9EFC9"/>
                </a:solidFill>
                <a:latin typeface="Adelle Sans Th"/>
                <a:cs typeface="Adelle Sans Th"/>
              </a:rPr>
              <a:t>Encryption </a:t>
            </a:r>
            <a:r>
              <a:rPr sz="2800" b="0" spc="-10" dirty="0">
                <a:solidFill>
                  <a:srgbClr val="F9EFC9"/>
                </a:solidFill>
                <a:latin typeface="Adelle Sans Th"/>
                <a:cs typeface="Adelle Sans Th"/>
              </a:rPr>
              <a:t>Algorithm </a:t>
            </a:r>
            <a:r>
              <a:rPr sz="2800" b="0" dirty="0">
                <a:solidFill>
                  <a:srgbClr val="F9EFC9"/>
                </a:solidFill>
                <a:latin typeface="Adelle Sans Th"/>
                <a:cs typeface="Adelle Sans Th"/>
              </a:rPr>
              <a:t>(TEA) is a block cipher </a:t>
            </a:r>
            <a:r>
              <a:rPr sz="2800" b="0" spc="-20" dirty="0">
                <a:solidFill>
                  <a:srgbClr val="F9EFC9"/>
                </a:solidFill>
                <a:latin typeface="Adelle Sans Th"/>
                <a:cs typeface="Adelle Sans Th"/>
              </a:rPr>
              <a:t>was </a:t>
            </a:r>
            <a:r>
              <a:rPr sz="2800" b="0" spc="-10" dirty="0">
                <a:solidFill>
                  <a:srgbClr val="F9EFC9"/>
                </a:solidFill>
                <a:latin typeface="Adelle Sans Th"/>
                <a:cs typeface="Adelle Sans Th"/>
              </a:rPr>
              <a:t>developed </a:t>
            </a:r>
            <a:r>
              <a:rPr sz="2800" b="0" spc="-25" dirty="0">
                <a:solidFill>
                  <a:srgbClr val="F9EFC9"/>
                </a:solidFill>
                <a:latin typeface="Adelle Sans Th"/>
                <a:cs typeface="Adelle Sans Th"/>
              </a:rPr>
              <a:t>by  </a:t>
            </a:r>
            <a:r>
              <a:rPr sz="2800" b="0" spc="-20" dirty="0">
                <a:solidFill>
                  <a:srgbClr val="F9EFC9"/>
                </a:solidFill>
                <a:latin typeface="Adelle Sans Th"/>
                <a:cs typeface="Adelle Sans Th"/>
              </a:rPr>
              <a:t>David </a:t>
            </a:r>
            <a:r>
              <a:rPr sz="2800" b="0" dirty="0">
                <a:solidFill>
                  <a:srgbClr val="F9EFC9"/>
                </a:solidFill>
                <a:latin typeface="Adelle Sans Th"/>
                <a:cs typeface="Adelle Sans Th"/>
              </a:rPr>
              <a:t>Wheeler and </a:t>
            </a:r>
            <a:r>
              <a:rPr sz="2800" b="0" spc="-25" dirty="0">
                <a:solidFill>
                  <a:srgbClr val="F9EFC9"/>
                </a:solidFill>
                <a:latin typeface="Adelle Sans Th"/>
                <a:cs typeface="Adelle Sans Th"/>
              </a:rPr>
              <a:t>Roger </a:t>
            </a:r>
            <a:r>
              <a:rPr sz="2800" b="0" dirty="0">
                <a:solidFill>
                  <a:srgbClr val="F9EFC9"/>
                </a:solidFill>
                <a:latin typeface="Adelle Sans Th"/>
                <a:cs typeface="Adelle Sans Th"/>
              </a:rPr>
              <a:t>Needham </a:t>
            </a:r>
            <a:r>
              <a:rPr sz="2800" b="0" spc="-20" dirty="0">
                <a:solidFill>
                  <a:srgbClr val="F9EFC9"/>
                </a:solidFill>
                <a:latin typeface="Adelle Sans Th"/>
                <a:cs typeface="Adelle Sans Th"/>
              </a:rPr>
              <a:t>at </a:t>
            </a:r>
            <a:r>
              <a:rPr sz="2800" b="0" dirty="0">
                <a:solidFill>
                  <a:srgbClr val="F9EFC9"/>
                </a:solidFill>
                <a:latin typeface="Adelle Sans Th"/>
                <a:cs typeface="Adelle Sans Th"/>
              </a:rPr>
              <a:t>the </a:t>
            </a:r>
            <a:r>
              <a:rPr sz="2800" b="0" spc="-5" dirty="0">
                <a:solidFill>
                  <a:srgbClr val="F9EFC9"/>
                </a:solidFill>
                <a:latin typeface="Adelle Sans Th"/>
                <a:cs typeface="Adelle Sans Th"/>
              </a:rPr>
              <a:t>Computer </a:t>
            </a:r>
            <a:r>
              <a:rPr sz="2800" b="0" spc="-20" dirty="0">
                <a:solidFill>
                  <a:srgbClr val="F9EFC9"/>
                </a:solidFill>
                <a:latin typeface="Adelle Sans Th"/>
                <a:cs typeface="Adelle Sans Th"/>
              </a:rPr>
              <a:t>Laboratory of  </a:t>
            </a:r>
            <a:r>
              <a:rPr sz="2800" b="0" spc="-10" dirty="0">
                <a:solidFill>
                  <a:srgbClr val="F9EFC9"/>
                </a:solidFill>
                <a:latin typeface="Adelle Sans Th"/>
                <a:cs typeface="Adelle Sans Th"/>
              </a:rPr>
              <a:t>Cambridge </a:t>
            </a:r>
            <a:r>
              <a:rPr sz="2800" b="0" spc="-15" dirty="0">
                <a:solidFill>
                  <a:srgbClr val="F9EFC9"/>
                </a:solidFill>
                <a:latin typeface="Adelle Sans Th"/>
                <a:cs typeface="Adelle Sans Th"/>
              </a:rPr>
              <a:t>University </a:t>
            </a:r>
            <a:r>
              <a:rPr sz="2800" b="0" dirty="0">
                <a:solidFill>
                  <a:srgbClr val="F9EFC9"/>
                </a:solidFill>
                <a:latin typeface="Adelle Sans Th"/>
                <a:cs typeface="Adelle Sans Th"/>
              </a:rPr>
              <a:t>and </a:t>
            </a:r>
            <a:r>
              <a:rPr sz="2800" b="0" spc="-20" dirty="0">
                <a:solidFill>
                  <a:srgbClr val="F9EFC9"/>
                </a:solidFill>
                <a:latin typeface="Adelle Sans Th"/>
                <a:cs typeface="Adelle Sans Th"/>
              </a:rPr>
              <a:t>was </a:t>
            </a:r>
            <a:r>
              <a:rPr sz="2800" b="0" spc="-15" dirty="0">
                <a:solidFill>
                  <a:srgbClr val="F9EFC9"/>
                </a:solidFill>
                <a:latin typeface="Adelle Sans Th"/>
                <a:cs typeface="Adelle Sans Th"/>
              </a:rPr>
              <a:t>first presented </a:t>
            </a:r>
            <a:r>
              <a:rPr sz="2800" b="0" spc="-20" dirty="0">
                <a:solidFill>
                  <a:srgbClr val="F9EFC9"/>
                </a:solidFill>
                <a:latin typeface="Adelle Sans Th"/>
                <a:cs typeface="Adelle Sans Th"/>
              </a:rPr>
              <a:t>at </a:t>
            </a:r>
            <a:r>
              <a:rPr sz="2800" b="0" dirty="0">
                <a:solidFill>
                  <a:srgbClr val="F9EFC9"/>
                </a:solidFill>
                <a:latin typeface="Adelle Sans Th"/>
                <a:cs typeface="Adelle Sans Th"/>
              </a:rPr>
              <a:t>the </a:t>
            </a:r>
            <a:r>
              <a:rPr sz="2800" b="0" spc="-30" dirty="0">
                <a:solidFill>
                  <a:srgbClr val="F9EFC9"/>
                </a:solidFill>
                <a:latin typeface="Adelle Sans Th"/>
                <a:cs typeface="Adelle Sans Th"/>
              </a:rPr>
              <a:t>Fast </a:t>
            </a:r>
            <a:r>
              <a:rPr sz="2800" b="0" spc="-25" dirty="0">
                <a:solidFill>
                  <a:srgbClr val="F9EFC9"/>
                </a:solidFill>
                <a:latin typeface="Adelle Sans Th"/>
                <a:cs typeface="Adelle Sans Th"/>
              </a:rPr>
              <a:t>Software  </a:t>
            </a:r>
            <a:r>
              <a:rPr sz="2800" b="0" spc="-5" dirty="0">
                <a:solidFill>
                  <a:srgbClr val="F9EFC9"/>
                </a:solidFill>
                <a:latin typeface="Adelle Sans Th"/>
                <a:cs typeface="Adelle Sans Th"/>
              </a:rPr>
              <a:t>Encryption </a:t>
            </a:r>
            <a:r>
              <a:rPr sz="2800" b="0" spc="-15" dirty="0">
                <a:solidFill>
                  <a:srgbClr val="F9EFC9"/>
                </a:solidFill>
                <a:latin typeface="Adelle Sans Th"/>
                <a:cs typeface="Adelle Sans Th"/>
              </a:rPr>
              <a:t>workshop </a:t>
            </a:r>
            <a:r>
              <a:rPr sz="2800" b="0" spc="-20" dirty="0">
                <a:solidFill>
                  <a:srgbClr val="F9EFC9"/>
                </a:solidFill>
                <a:latin typeface="Adelle Sans Th"/>
                <a:cs typeface="Adelle Sans Th"/>
              </a:rPr>
              <a:t>at </a:t>
            </a:r>
            <a:r>
              <a:rPr sz="2800" b="0" spc="-10" dirty="0">
                <a:solidFill>
                  <a:srgbClr val="F9EFC9"/>
                </a:solidFill>
                <a:latin typeface="Adelle Sans Th"/>
                <a:cs typeface="Adelle Sans Th"/>
              </a:rPr>
              <a:t>Cambridge </a:t>
            </a:r>
            <a:r>
              <a:rPr sz="2800" b="0" dirty="0">
                <a:solidFill>
                  <a:srgbClr val="F9EFC9"/>
                </a:solidFill>
                <a:latin typeface="Adelle Sans Th"/>
                <a:cs typeface="Adelle Sans Th"/>
              </a:rPr>
              <a:t>in</a:t>
            </a:r>
            <a:r>
              <a:rPr sz="2800" b="0" spc="45" dirty="0">
                <a:solidFill>
                  <a:srgbClr val="F9EFC9"/>
                </a:solidFill>
                <a:latin typeface="Adelle Sans Th"/>
                <a:cs typeface="Adelle Sans Th"/>
              </a:rPr>
              <a:t> </a:t>
            </a:r>
            <a:r>
              <a:rPr sz="2800" b="0" spc="-15" dirty="0">
                <a:solidFill>
                  <a:srgbClr val="F9EFC9"/>
                </a:solidFill>
                <a:latin typeface="Adelle Sans Th"/>
                <a:cs typeface="Adelle Sans Th"/>
              </a:rPr>
              <a:t>1994.</a:t>
            </a:r>
            <a:endParaRPr sz="2800">
              <a:latin typeface="Adelle Sans Th"/>
              <a:cs typeface="Adelle Sans Th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24024" y="9120185"/>
            <a:ext cx="322580" cy="354330"/>
          </a:xfrm>
          <a:prstGeom prst="rect">
            <a:avLst/>
          </a:prstGeom>
        </p:spPr>
        <p:txBody>
          <a:bodyPr vert="horz" wrap="square" lIns="0" tIns="361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85"/>
              </a:spcBef>
            </a:pPr>
            <a:r>
              <a:rPr sz="1850" spc="100" dirty="0">
                <a:solidFill>
                  <a:srgbClr val="F9EFC9"/>
                </a:solidFill>
                <a:latin typeface="Adelle PE"/>
                <a:cs typeface="Adelle PE"/>
              </a:rPr>
              <a:t>03</a:t>
            </a:r>
            <a:r>
              <a:rPr sz="1850" spc="-250" dirty="0">
                <a:solidFill>
                  <a:srgbClr val="F9EFC9"/>
                </a:solidFill>
                <a:latin typeface="Adelle PE"/>
                <a:cs typeface="Adelle PE"/>
              </a:rPr>
              <a:t> </a:t>
            </a:r>
            <a:endParaRPr sz="1850">
              <a:latin typeface="Adelle PE"/>
              <a:cs typeface="Adelle PE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133059" y="1180145"/>
            <a:ext cx="7274559" cy="604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800" b="1" dirty="0">
                <a:solidFill>
                  <a:srgbClr val="E98914"/>
                </a:solidFill>
                <a:latin typeface="Adelle PE Sb"/>
                <a:cs typeface="Adelle PE Sb"/>
              </a:rPr>
              <a:t>TEA - </a:t>
            </a:r>
            <a:r>
              <a:rPr sz="3800" b="1" spc="-35" dirty="0">
                <a:solidFill>
                  <a:srgbClr val="E98914"/>
                </a:solidFill>
                <a:latin typeface="Adelle PE Sb"/>
                <a:cs typeface="Adelle PE Sb"/>
              </a:rPr>
              <a:t>tiny </a:t>
            </a:r>
            <a:r>
              <a:rPr sz="3800" b="1" spc="-5" dirty="0">
                <a:solidFill>
                  <a:srgbClr val="E98914"/>
                </a:solidFill>
                <a:latin typeface="Adelle PE Sb"/>
                <a:cs typeface="Adelle PE Sb"/>
              </a:rPr>
              <a:t>encryption</a:t>
            </a:r>
            <a:r>
              <a:rPr sz="3800" b="1" spc="-45" dirty="0">
                <a:solidFill>
                  <a:srgbClr val="E98914"/>
                </a:solidFill>
                <a:latin typeface="Adelle PE Sb"/>
                <a:cs typeface="Adelle PE Sb"/>
              </a:rPr>
              <a:t> </a:t>
            </a:r>
            <a:r>
              <a:rPr sz="3800" b="1" spc="-5" dirty="0">
                <a:solidFill>
                  <a:srgbClr val="E98914"/>
                </a:solidFill>
                <a:latin typeface="Adelle PE Sb"/>
                <a:cs typeface="Adelle PE Sb"/>
              </a:rPr>
              <a:t>algorithm</a:t>
            </a:r>
            <a:endParaRPr sz="3800">
              <a:latin typeface="Adelle PE Sb"/>
              <a:cs typeface="Adelle PE Sb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7760898" cy="10160000"/>
            <a:chOff x="0" y="0"/>
            <a:chExt cx="17760898" cy="10160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7793990" cy="10160000"/>
            </a:xfrm>
            <a:custGeom>
              <a:avLst/>
              <a:gdLst/>
              <a:ahLst/>
              <a:cxnLst/>
              <a:rect l="l" t="t" r="r" b="b"/>
              <a:pathLst>
                <a:path w="7793990" h="10160000">
                  <a:moveTo>
                    <a:pt x="7793939" y="0"/>
                  </a:moveTo>
                  <a:lnTo>
                    <a:pt x="0" y="0"/>
                  </a:lnTo>
                  <a:lnTo>
                    <a:pt x="0" y="10160000"/>
                  </a:lnTo>
                  <a:lnTo>
                    <a:pt x="7793939" y="10160000"/>
                  </a:lnTo>
                  <a:lnTo>
                    <a:pt x="7793939" y="0"/>
                  </a:lnTo>
                  <a:close/>
                </a:path>
              </a:pathLst>
            </a:custGeom>
            <a:solidFill>
              <a:srgbClr val="F9EFC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793938" y="0"/>
              <a:ext cx="9966960" cy="10160000"/>
            </a:xfrm>
            <a:custGeom>
              <a:avLst/>
              <a:gdLst/>
              <a:ahLst/>
              <a:cxnLst/>
              <a:rect l="l" t="t" r="r" b="b"/>
              <a:pathLst>
                <a:path w="9966960" h="10160000">
                  <a:moveTo>
                    <a:pt x="9966426" y="0"/>
                  </a:moveTo>
                  <a:lnTo>
                    <a:pt x="0" y="0"/>
                  </a:lnTo>
                  <a:lnTo>
                    <a:pt x="0" y="10160000"/>
                  </a:lnTo>
                  <a:lnTo>
                    <a:pt x="9966426" y="10160000"/>
                  </a:lnTo>
                  <a:lnTo>
                    <a:pt x="9966426" y="0"/>
                  </a:lnTo>
                  <a:close/>
                </a:path>
              </a:pathLst>
            </a:custGeom>
            <a:solidFill>
              <a:srgbClr val="011F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/>
          <p:nvPr/>
        </p:nvSpPr>
        <p:spPr>
          <a:xfrm>
            <a:off x="767587" y="1889759"/>
            <a:ext cx="6260591" cy="75224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3029204" y="604478"/>
            <a:ext cx="1736089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1594" marR="5080" indent="-4953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solidFill>
                  <a:srgbClr val="0293A2"/>
                </a:solidFill>
                <a:latin typeface="Adelle PE Sb"/>
                <a:cs typeface="Adelle PE Sb"/>
              </a:rPr>
              <a:t>E</a:t>
            </a:r>
            <a:r>
              <a:rPr sz="2000" b="1" spc="-15" dirty="0">
                <a:solidFill>
                  <a:srgbClr val="0293A2"/>
                </a:solidFill>
                <a:latin typeface="Adelle PE Sb"/>
                <a:cs typeface="Adelle PE Sb"/>
              </a:rPr>
              <a:t>N</a:t>
            </a:r>
            <a:r>
              <a:rPr sz="2000" b="1" dirty="0">
                <a:solidFill>
                  <a:srgbClr val="0293A2"/>
                </a:solidFill>
                <a:latin typeface="Adelle PE Sb"/>
                <a:cs typeface="Adelle PE Sb"/>
              </a:rPr>
              <a:t>C</a:t>
            </a:r>
            <a:r>
              <a:rPr sz="2000" b="1" spc="-75" dirty="0">
                <a:solidFill>
                  <a:srgbClr val="0293A2"/>
                </a:solidFill>
                <a:latin typeface="Adelle PE Sb"/>
                <a:cs typeface="Adelle PE Sb"/>
              </a:rPr>
              <a:t>R</a:t>
            </a:r>
            <a:r>
              <a:rPr sz="2000" b="1" dirty="0">
                <a:solidFill>
                  <a:srgbClr val="0293A2"/>
                </a:solidFill>
                <a:latin typeface="Adelle PE Sb"/>
                <a:cs typeface="Adelle PE Sb"/>
              </a:rPr>
              <a:t>YPTION  </a:t>
            </a:r>
            <a:r>
              <a:rPr sz="2000" b="1" spc="-5" dirty="0">
                <a:solidFill>
                  <a:srgbClr val="0293A2"/>
                </a:solidFill>
                <a:latin typeface="Adelle PE Sb"/>
                <a:cs typeface="Adelle PE Sb"/>
              </a:rPr>
              <a:t>ALGORITHM</a:t>
            </a:r>
            <a:endParaRPr sz="2000">
              <a:latin typeface="Adelle PE Sb"/>
              <a:cs typeface="Adelle PE Sb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6475471" y="9120185"/>
            <a:ext cx="336550" cy="354330"/>
          </a:xfrm>
          <a:prstGeom prst="rect">
            <a:avLst/>
          </a:prstGeom>
        </p:spPr>
        <p:txBody>
          <a:bodyPr vert="horz" wrap="square" lIns="0" tIns="361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85"/>
              </a:spcBef>
            </a:pPr>
            <a:r>
              <a:rPr sz="1850" spc="120" dirty="0">
                <a:solidFill>
                  <a:srgbClr val="F9EFC9"/>
                </a:solidFill>
                <a:latin typeface="Adelle PE"/>
                <a:cs typeface="Adelle PE"/>
              </a:rPr>
              <a:t>04</a:t>
            </a:r>
            <a:r>
              <a:rPr sz="1850" spc="-225" dirty="0">
                <a:solidFill>
                  <a:srgbClr val="F9EFC9"/>
                </a:solidFill>
                <a:latin typeface="Adelle PE"/>
                <a:cs typeface="Adelle PE"/>
              </a:rPr>
              <a:t> </a:t>
            </a:r>
            <a:endParaRPr sz="1850">
              <a:latin typeface="Adelle PE"/>
              <a:cs typeface="Adelle PE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8942455" y="1065150"/>
            <a:ext cx="2597785" cy="604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800" b="1" dirty="0">
                <a:solidFill>
                  <a:srgbClr val="E98914"/>
                </a:solidFill>
                <a:latin typeface="Adelle PE Sb"/>
                <a:cs typeface="Adelle PE Sb"/>
              </a:rPr>
              <a:t>E</a:t>
            </a:r>
            <a:r>
              <a:rPr sz="3800" b="1" spc="-20" dirty="0">
                <a:solidFill>
                  <a:srgbClr val="E98914"/>
                </a:solidFill>
                <a:latin typeface="Adelle PE Sb"/>
                <a:cs typeface="Adelle PE Sb"/>
              </a:rPr>
              <a:t>n</a:t>
            </a:r>
            <a:r>
              <a:rPr sz="3800" b="1" dirty="0">
                <a:solidFill>
                  <a:srgbClr val="E98914"/>
                </a:solidFill>
                <a:latin typeface="Adelle PE Sb"/>
                <a:cs typeface="Adelle PE Sb"/>
              </a:rPr>
              <a:t>cr</a:t>
            </a:r>
            <a:r>
              <a:rPr sz="3800" b="1" spc="10" dirty="0">
                <a:solidFill>
                  <a:srgbClr val="E98914"/>
                </a:solidFill>
                <a:latin typeface="Adelle PE Sb"/>
                <a:cs typeface="Adelle PE Sb"/>
              </a:rPr>
              <a:t>y</a:t>
            </a:r>
            <a:r>
              <a:rPr sz="3800" b="1" dirty="0">
                <a:solidFill>
                  <a:srgbClr val="E98914"/>
                </a:solidFill>
                <a:latin typeface="Adelle PE Sb"/>
                <a:cs typeface="Adelle PE Sb"/>
              </a:rPr>
              <a:t>pt</a:t>
            </a:r>
            <a:r>
              <a:rPr sz="3800" b="1" spc="-40" dirty="0">
                <a:solidFill>
                  <a:srgbClr val="E98914"/>
                </a:solidFill>
                <a:latin typeface="Adelle PE Sb"/>
                <a:cs typeface="Adelle PE Sb"/>
              </a:rPr>
              <a:t>i</a:t>
            </a:r>
            <a:r>
              <a:rPr sz="3800" b="1" dirty="0">
                <a:solidFill>
                  <a:srgbClr val="E98914"/>
                </a:solidFill>
                <a:latin typeface="Adelle PE Sb"/>
                <a:cs typeface="Adelle PE Sb"/>
              </a:rPr>
              <a:t>on</a:t>
            </a:r>
            <a:endParaRPr sz="3800">
              <a:latin typeface="Adelle PE Sb"/>
              <a:cs typeface="Adelle PE Sb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bject 8">
                <a:extLst>
                  <a:ext uri="{FF2B5EF4-FFF2-40B4-BE49-F238E27FC236}">
                    <a16:creationId xmlns:a16="http://schemas.microsoft.com/office/drawing/2014/main" id="{F5C0634B-5291-486B-B5BA-8AE3A608EB36}"/>
                  </a:ext>
                </a:extLst>
              </p:cNvPr>
              <p:cNvSpPr txBox="1"/>
              <p:nvPr/>
            </p:nvSpPr>
            <p:spPr>
              <a:xfrm>
                <a:off x="8997782" y="2911468"/>
                <a:ext cx="7343494" cy="2371418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F9EFC9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pt-BR" sz="2400" i="1" smtClean="0">
                          <a:solidFill>
                            <a:srgbClr val="F9EFC9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F9EFC9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2400" b="0" i="1" smtClean="0">
                          <a:solidFill>
                            <a:srgbClr val="F9EFC9"/>
                          </a:solidFill>
                          <a:latin typeface="Cambria Math" panose="02040503050406030204" pitchFamily="18" charset="0"/>
                        </a:rPr>
                        <m:t>+[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F9EFC9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F9EFC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F9EFC9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en-US" sz="2400" b="0" i="1" smtClean="0">
                                  <a:solidFill>
                                    <a:srgbClr val="F9EFC9"/>
                                  </a:solidFill>
                                  <a:latin typeface="Cambria Math" panose="02040503050406030204" pitchFamily="18" charset="0"/>
                                </a:rPr>
                                <m:t>≪</m:t>
                              </m:r>
                              <m:r>
                                <a:rPr lang="en-US" sz="2400" b="0" i="1" smtClean="0">
                                  <a:solidFill>
                                    <a:srgbClr val="F9EFC9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</m:d>
                          <m:r>
                            <a:rPr lang="en-US" sz="2400" b="0" i="1" smtClean="0">
                              <a:solidFill>
                                <a:srgbClr val="F9EFC9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solidFill>
                                <a:srgbClr val="F9EFC9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0" i="1" smtClean="0">
                                  <a:solidFill>
                                    <a:srgbClr val="F9EFC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F9EFC9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e>
                      </m:d>
                      <m:r>
                        <a:rPr lang="en-US" sz="2400" b="0" i="1" smtClean="0">
                          <a:solidFill>
                            <a:srgbClr val="F9EFC9"/>
                          </a:solidFill>
                          <a:latin typeface="Cambria Math" panose="02040503050406030204" pitchFamily="18" charset="0"/>
                        </a:rPr>
                        <m:t>⊕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F9EFC9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F9EFC9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sz="2400" b="0" i="1" smtClean="0">
                              <a:solidFill>
                                <a:srgbClr val="F9EFC9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solidFill>
                                <a:srgbClr val="F9EFC9"/>
                              </a:solidFill>
                              <a:latin typeface="Cambria Math" panose="02040503050406030204" pitchFamily="18" charset="0"/>
                            </a:rPr>
                            <m:t>𝑀𝑢𝑙𝑡𝑖𝑝𝑙𝑒𝑂𝑓𝐷𝑒𝑙𝑡𝑎</m:t>
                          </m:r>
                        </m:e>
                      </m:d>
                    </m:oMath>
                  </m:oMathPara>
                </a14:m>
                <a:endParaRPr lang="en-US" sz="2400" b="0" i="1" dirty="0">
                  <a:solidFill>
                    <a:srgbClr val="F9EFC9"/>
                  </a:solidFill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rgbClr val="F9EFC9"/>
                          </a:solidFill>
                          <a:latin typeface="Cambria Math" panose="02040503050406030204" pitchFamily="18" charset="0"/>
                        </a:rPr>
                        <m:t>⊕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F9EFC9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F9EFC9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sz="2400" b="0" i="1" smtClean="0">
                              <a:solidFill>
                                <a:srgbClr val="F9EFC9"/>
                              </a:solidFill>
                              <a:latin typeface="Cambria Math" panose="02040503050406030204" pitchFamily="18" charset="0"/>
                            </a:rPr>
                            <m:t>≫</m:t>
                          </m:r>
                          <m:r>
                            <a:rPr lang="en-US" sz="2400" b="0" i="1" smtClean="0">
                              <a:solidFill>
                                <a:srgbClr val="F9EFC9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US" sz="2400" b="0" i="1" smtClean="0">
                              <a:solidFill>
                                <a:srgbClr val="F9EFC9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solidFill>
                                <a:srgbClr val="F9EFC9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0" i="1" smtClean="0">
                                  <a:solidFill>
                                    <a:srgbClr val="F9EFC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F9EFC9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d>
                      <m:r>
                        <a:rPr lang="en-US" sz="2400" b="0" i="1" smtClean="0">
                          <a:solidFill>
                            <a:srgbClr val="F9EFC9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400" dirty="0">
                  <a:solidFill>
                    <a:srgbClr val="F9EFC9"/>
                  </a:solidFill>
                  <a:latin typeface="TimesNewRoman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F9EFC9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pt-BR" sz="2400" i="1" smtClean="0">
                          <a:solidFill>
                            <a:srgbClr val="F9EFC9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F9EFC9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2400" b="0" i="1" smtClean="0">
                          <a:solidFill>
                            <a:srgbClr val="F9EFC9"/>
                          </a:solidFill>
                          <a:latin typeface="Cambria Math" panose="02040503050406030204" pitchFamily="18" charset="0"/>
                        </a:rPr>
                        <m:t>+[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F9EFC9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F9EFC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F9EFC9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sz="2400" b="0" i="1" smtClean="0">
                                  <a:solidFill>
                                    <a:srgbClr val="F9EFC9"/>
                                  </a:solidFill>
                                  <a:latin typeface="Cambria Math" panose="02040503050406030204" pitchFamily="18" charset="0"/>
                                </a:rPr>
                                <m:t>≪</m:t>
                              </m:r>
                              <m:r>
                                <a:rPr lang="en-US" sz="2400" b="0" i="1" smtClean="0">
                                  <a:solidFill>
                                    <a:srgbClr val="F9EFC9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</m:d>
                          <m:r>
                            <a:rPr lang="en-US" sz="2400" b="0" i="1" smtClean="0">
                              <a:solidFill>
                                <a:srgbClr val="F9EFC9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solidFill>
                                <a:srgbClr val="F9EFC9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0" i="1" smtClean="0">
                                  <a:solidFill>
                                    <a:srgbClr val="F9EFC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F9EFC9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e>
                      </m:d>
                      <m:r>
                        <a:rPr lang="en-US" sz="2400" b="0" i="1" smtClean="0">
                          <a:solidFill>
                            <a:srgbClr val="F9EFC9"/>
                          </a:solidFill>
                          <a:latin typeface="Cambria Math" panose="02040503050406030204" pitchFamily="18" charset="0"/>
                        </a:rPr>
                        <m:t>⊕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F9EFC9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F9EFC9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sz="2400" b="0" i="1" smtClean="0">
                              <a:solidFill>
                                <a:srgbClr val="F9EFC9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rgbClr val="F9EFC9"/>
                              </a:solidFill>
                              <a:latin typeface="Cambria Math" panose="02040503050406030204" pitchFamily="18" charset="0"/>
                            </a:rPr>
                            <m:t>𝑀𝑢𝑙𝑡𝑖𝑝𝑙𝑒</m:t>
                          </m:r>
                          <m:r>
                            <a:rPr lang="en-US" sz="2400" b="0" i="1" smtClean="0">
                              <a:solidFill>
                                <a:srgbClr val="F9EFC9"/>
                              </a:solidFill>
                              <a:latin typeface="Cambria Math" panose="02040503050406030204" pitchFamily="18" charset="0"/>
                            </a:rPr>
                            <m:t>𝑂𝑓𝐷𝑒𝑙𝑡𝑎</m:t>
                          </m:r>
                        </m:e>
                      </m:d>
                    </m:oMath>
                  </m:oMathPara>
                </a14:m>
                <a:endParaRPr lang="en-US" sz="2400" b="0" i="1" dirty="0">
                  <a:solidFill>
                    <a:srgbClr val="F9EFC9"/>
                  </a:solidFill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rgbClr val="F9EFC9"/>
                          </a:solidFill>
                          <a:latin typeface="Cambria Math" panose="02040503050406030204" pitchFamily="18" charset="0"/>
                        </a:rPr>
                        <m:t>⊕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F9EFC9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F9EFC9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sz="2400" b="0" i="1" smtClean="0">
                              <a:solidFill>
                                <a:srgbClr val="F9EFC9"/>
                              </a:solidFill>
                              <a:latin typeface="Cambria Math" panose="02040503050406030204" pitchFamily="18" charset="0"/>
                            </a:rPr>
                            <m:t>≫</m:t>
                          </m:r>
                          <m:r>
                            <a:rPr lang="en-US" sz="2400" b="0" i="1" smtClean="0">
                              <a:solidFill>
                                <a:srgbClr val="F9EFC9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US" sz="2400" b="0" i="1" smtClean="0">
                              <a:solidFill>
                                <a:srgbClr val="F9EFC9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solidFill>
                                <a:srgbClr val="F9EFC9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0" i="1" smtClean="0">
                                  <a:solidFill>
                                    <a:srgbClr val="F9EFC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F9EFC9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e>
                      </m:d>
                      <m:r>
                        <a:rPr lang="en-US" sz="2400" b="0" i="1" smtClean="0">
                          <a:solidFill>
                            <a:srgbClr val="F9EFC9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400" dirty="0">
                  <a:solidFill>
                    <a:srgbClr val="F9EFC9"/>
                  </a:solidFill>
                  <a:latin typeface="TimesNewRoman"/>
                </a:endParaRPr>
              </a:p>
            </p:txBody>
          </p:sp>
        </mc:Choice>
        <mc:Fallback xmlns="">
          <p:sp>
            <p:nvSpPr>
              <p:cNvPr id="11" name="object 8">
                <a:extLst>
                  <a:ext uri="{FF2B5EF4-FFF2-40B4-BE49-F238E27FC236}">
                    <a16:creationId xmlns:a16="http://schemas.microsoft.com/office/drawing/2014/main" id="{F5C0634B-5291-486B-B5BA-8AE3A608EB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7782" y="2911468"/>
                <a:ext cx="7343494" cy="237141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object 6">
            <a:extLst>
              <a:ext uri="{FF2B5EF4-FFF2-40B4-BE49-F238E27FC236}">
                <a16:creationId xmlns:a16="http://schemas.microsoft.com/office/drawing/2014/main" id="{70849F23-1A39-4040-90EF-947DF01D8622}"/>
              </a:ext>
            </a:extLst>
          </p:cNvPr>
          <p:cNvSpPr/>
          <p:nvPr/>
        </p:nvSpPr>
        <p:spPr>
          <a:xfrm>
            <a:off x="8997778" y="6137249"/>
            <a:ext cx="6386195" cy="344805"/>
          </a:xfrm>
          <a:custGeom>
            <a:avLst/>
            <a:gdLst/>
            <a:ahLst/>
            <a:cxnLst/>
            <a:rect l="l" t="t" r="r" b="b"/>
            <a:pathLst>
              <a:path w="6386195" h="344804">
                <a:moveTo>
                  <a:pt x="6385598" y="0"/>
                </a:moveTo>
                <a:lnTo>
                  <a:pt x="0" y="0"/>
                </a:lnTo>
                <a:lnTo>
                  <a:pt x="0" y="344373"/>
                </a:lnTo>
                <a:lnTo>
                  <a:pt x="6385598" y="344373"/>
                </a:lnTo>
                <a:lnTo>
                  <a:pt x="6385598" y="0"/>
                </a:lnTo>
                <a:close/>
              </a:path>
            </a:pathLst>
          </a:custGeom>
          <a:solidFill>
            <a:srgbClr val="D5404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7">
            <a:extLst>
              <a:ext uri="{FF2B5EF4-FFF2-40B4-BE49-F238E27FC236}">
                <a16:creationId xmlns:a16="http://schemas.microsoft.com/office/drawing/2014/main" id="{C31C7AEB-FBE3-4584-8161-4FBCCEE6CDEB}"/>
              </a:ext>
            </a:extLst>
          </p:cNvPr>
          <p:cNvSpPr txBox="1"/>
          <p:nvPr/>
        </p:nvSpPr>
        <p:spPr>
          <a:xfrm>
            <a:off x="8997782" y="6062823"/>
            <a:ext cx="6351905" cy="1305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800" spc="-10" dirty="0">
                <a:solidFill>
                  <a:srgbClr val="F9EFC9"/>
                </a:solidFill>
                <a:latin typeface="Adelle PE Th" panose="02000503000000020004" pitchFamily="50" charset="0"/>
                <a:cs typeface="Adelle Sans"/>
              </a:rPr>
              <a:t>Delta </a:t>
            </a:r>
            <a:r>
              <a:rPr sz="2800" dirty="0">
                <a:solidFill>
                  <a:srgbClr val="F9EFC9"/>
                </a:solidFill>
                <a:latin typeface="Adelle PE Th" panose="02000503000000020004" pitchFamily="50" charset="0"/>
                <a:cs typeface="Adelle Sans"/>
              </a:rPr>
              <a:t>is a </a:t>
            </a:r>
            <a:r>
              <a:rPr sz="2800" spc="-5" dirty="0">
                <a:solidFill>
                  <a:srgbClr val="F9EFC9"/>
                </a:solidFill>
                <a:latin typeface="Adelle PE Th" panose="02000503000000020004" pitchFamily="50" charset="0"/>
                <a:cs typeface="Adelle Sans"/>
              </a:rPr>
              <a:t>magic </a:t>
            </a:r>
            <a:r>
              <a:rPr sz="2800" spc="-15" dirty="0">
                <a:solidFill>
                  <a:srgbClr val="F9EFC9"/>
                </a:solidFill>
                <a:latin typeface="Adelle PE Th" panose="02000503000000020004" pitchFamily="50" charset="0"/>
                <a:cs typeface="Adelle Sans"/>
              </a:rPr>
              <a:t>constant </a:t>
            </a:r>
            <a:r>
              <a:rPr sz="2800" dirty="0">
                <a:solidFill>
                  <a:srgbClr val="F9EFC9"/>
                </a:solidFill>
                <a:latin typeface="Adelle PE Th" panose="02000503000000020004" pitchFamily="50" charset="0"/>
                <a:cs typeface="Adelle Sans"/>
              </a:rPr>
              <a:t>=</a:t>
            </a:r>
            <a:r>
              <a:rPr sz="2800" spc="-45" dirty="0">
                <a:solidFill>
                  <a:srgbClr val="F9EFC9"/>
                </a:solidFill>
                <a:latin typeface="Adelle PE Th" panose="02000503000000020004" pitchFamily="50" charset="0"/>
                <a:cs typeface="Adelle Sans"/>
              </a:rPr>
              <a:t> </a:t>
            </a:r>
            <a:r>
              <a:rPr lang="en-US" sz="2800" spc="-20" dirty="0">
                <a:solidFill>
                  <a:srgbClr val="F9EFC9"/>
                </a:solidFill>
                <a:latin typeface="Adelle PE Th" panose="02000503000000020004" pitchFamily="50" charset="0"/>
                <a:cs typeface="Adelle Sans"/>
              </a:rPr>
              <a:t>0x9e3779b9</a:t>
            </a:r>
            <a:r>
              <a:rPr sz="2800" spc="-20" dirty="0">
                <a:solidFill>
                  <a:srgbClr val="F9EFC9"/>
                </a:solidFill>
                <a:latin typeface="Adelle PE Th" panose="02000503000000020004" pitchFamily="50" charset="0"/>
                <a:cs typeface="Adelle Sans"/>
              </a:rPr>
              <a:t>  </a:t>
            </a:r>
            <a:r>
              <a:rPr sz="2800" b="0" dirty="0">
                <a:solidFill>
                  <a:srgbClr val="F9EFC9"/>
                </a:solidFill>
                <a:latin typeface="Adelle PE Th" panose="02000503000000020004" pitchFamily="50" charset="0"/>
                <a:cs typeface="Adelle Sans Th"/>
              </a:rPr>
              <a:t>simply </a:t>
            </a:r>
            <a:r>
              <a:rPr sz="2800" b="0" spc="-10" dirty="0">
                <a:solidFill>
                  <a:srgbClr val="F9EFC9"/>
                </a:solidFill>
                <a:latin typeface="Adelle PE Th" panose="02000503000000020004" pitchFamily="50" charset="0"/>
                <a:cs typeface="Adelle Sans Th"/>
              </a:rPr>
              <a:t>serves </a:t>
            </a:r>
            <a:r>
              <a:rPr sz="2800" b="0" spc="-15" dirty="0">
                <a:solidFill>
                  <a:srgbClr val="F9EFC9"/>
                </a:solidFill>
                <a:latin typeface="Adelle PE Th" panose="02000503000000020004" pitchFamily="50" charset="0"/>
                <a:cs typeface="Adelle Sans Th"/>
              </a:rPr>
              <a:t>to </a:t>
            </a:r>
            <a:r>
              <a:rPr sz="2800" b="0" spc="-10" dirty="0">
                <a:solidFill>
                  <a:srgbClr val="F9EFC9"/>
                </a:solidFill>
                <a:latin typeface="Adelle PE Th" panose="02000503000000020004" pitchFamily="50" charset="0"/>
                <a:cs typeface="Adelle Sans Th"/>
              </a:rPr>
              <a:t>ensure that </a:t>
            </a:r>
            <a:r>
              <a:rPr sz="2800" b="0" spc="-5" dirty="0">
                <a:solidFill>
                  <a:srgbClr val="F9EFC9"/>
                </a:solidFill>
                <a:latin typeface="Adelle PE Th" panose="02000503000000020004" pitchFamily="50" charset="0"/>
                <a:cs typeface="Adelle Sans Th"/>
              </a:rPr>
              <a:t>encryption  </a:t>
            </a:r>
            <a:r>
              <a:rPr sz="2800" b="0" dirty="0">
                <a:solidFill>
                  <a:srgbClr val="F9EFC9"/>
                </a:solidFill>
                <a:latin typeface="Adelle PE Th" panose="02000503000000020004" pitchFamily="50" charset="0"/>
                <a:cs typeface="Adelle Sans Th"/>
              </a:rPr>
              <a:t>in </a:t>
            </a:r>
            <a:r>
              <a:rPr sz="2800" b="0" spc="-25" dirty="0">
                <a:solidFill>
                  <a:srgbClr val="F9EFC9"/>
                </a:solidFill>
                <a:latin typeface="Adelle PE Th" panose="02000503000000020004" pitchFamily="50" charset="0"/>
                <a:cs typeface="Adelle Sans Th"/>
              </a:rPr>
              <a:t>each </a:t>
            </a:r>
            <a:r>
              <a:rPr sz="2800" b="0" spc="-10" dirty="0">
                <a:solidFill>
                  <a:srgbClr val="F9EFC9"/>
                </a:solidFill>
                <a:latin typeface="Adelle PE Th" panose="02000503000000020004" pitchFamily="50" charset="0"/>
                <a:cs typeface="Adelle Sans Th"/>
              </a:rPr>
              <a:t>round </a:t>
            </a:r>
            <a:r>
              <a:rPr sz="2800" b="0" dirty="0">
                <a:solidFill>
                  <a:srgbClr val="F9EFC9"/>
                </a:solidFill>
                <a:latin typeface="Adelle PE Th" panose="02000503000000020004" pitchFamily="50" charset="0"/>
                <a:cs typeface="Adelle Sans Th"/>
              </a:rPr>
              <a:t>is</a:t>
            </a:r>
            <a:r>
              <a:rPr sz="2800" b="0" spc="25" dirty="0">
                <a:solidFill>
                  <a:srgbClr val="F9EFC9"/>
                </a:solidFill>
                <a:latin typeface="Adelle PE Th" panose="02000503000000020004" pitchFamily="50" charset="0"/>
                <a:cs typeface="Adelle Sans Th"/>
              </a:rPr>
              <a:t> </a:t>
            </a:r>
            <a:r>
              <a:rPr sz="2800" b="0" spc="-20" dirty="0">
                <a:solidFill>
                  <a:srgbClr val="F9EFC9"/>
                </a:solidFill>
                <a:latin typeface="Adelle PE Th" panose="02000503000000020004" pitchFamily="50" charset="0"/>
                <a:cs typeface="Adelle Sans Th"/>
              </a:rPr>
              <a:t>different.</a:t>
            </a:r>
            <a:endParaRPr sz="2800" dirty="0">
              <a:latin typeface="Adelle PE Th" panose="02000503000000020004" pitchFamily="50" charset="0"/>
              <a:cs typeface="Adelle Sans Th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7780000" cy="10160000"/>
            <a:chOff x="0" y="0"/>
            <a:chExt cx="17780000" cy="10160000"/>
          </a:xfrm>
        </p:grpSpPr>
        <p:sp>
          <p:nvSpPr>
            <p:cNvPr id="3" name="object 3"/>
            <p:cNvSpPr/>
            <p:nvPr/>
          </p:nvSpPr>
          <p:spPr>
            <a:xfrm>
              <a:off x="9986061" y="0"/>
              <a:ext cx="7793990" cy="10160000"/>
            </a:xfrm>
            <a:custGeom>
              <a:avLst/>
              <a:gdLst/>
              <a:ahLst/>
              <a:cxnLst/>
              <a:rect l="l" t="t" r="r" b="b"/>
              <a:pathLst>
                <a:path w="7793990" h="10160000">
                  <a:moveTo>
                    <a:pt x="7793939" y="0"/>
                  </a:moveTo>
                  <a:lnTo>
                    <a:pt x="0" y="0"/>
                  </a:lnTo>
                  <a:lnTo>
                    <a:pt x="0" y="10160000"/>
                  </a:lnTo>
                  <a:lnTo>
                    <a:pt x="7793939" y="10160000"/>
                  </a:lnTo>
                  <a:lnTo>
                    <a:pt x="7793939" y="0"/>
                  </a:lnTo>
                  <a:close/>
                </a:path>
              </a:pathLst>
            </a:custGeom>
            <a:solidFill>
              <a:srgbClr val="F9EFC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0"/>
              <a:ext cx="9986645" cy="10160000"/>
            </a:xfrm>
            <a:custGeom>
              <a:avLst/>
              <a:gdLst/>
              <a:ahLst/>
              <a:cxnLst/>
              <a:rect l="l" t="t" r="r" b="b"/>
              <a:pathLst>
                <a:path w="9986645" h="10160000">
                  <a:moveTo>
                    <a:pt x="9986060" y="0"/>
                  </a:moveTo>
                  <a:lnTo>
                    <a:pt x="0" y="0"/>
                  </a:lnTo>
                  <a:lnTo>
                    <a:pt x="0" y="10160000"/>
                  </a:lnTo>
                  <a:lnTo>
                    <a:pt x="9986060" y="10160000"/>
                  </a:lnTo>
                  <a:lnTo>
                    <a:pt x="9986060" y="0"/>
                  </a:lnTo>
                  <a:close/>
                </a:path>
              </a:pathLst>
            </a:custGeom>
            <a:solidFill>
              <a:srgbClr val="011F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237580" y="1065150"/>
            <a:ext cx="2607945" cy="604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800" b="1" dirty="0">
                <a:solidFill>
                  <a:srgbClr val="E98914"/>
                </a:solidFill>
                <a:latin typeface="Adelle PE Sb"/>
                <a:cs typeface="Adelle PE Sb"/>
              </a:rPr>
              <a:t>D</a:t>
            </a:r>
            <a:r>
              <a:rPr sz="3800" b="1" spc="-10" dirty="0">
                <a:solidFill>
                  <a:srgbClr val="E98914"/>
                </a:solidFill>
                <a:latin typeface="Adelle PE Sb"/>
                <a:cs typeface="Adelle PE Sb"/>
              </a:rPr>
              <a:t>e</a:t>
            </a:r>
            <a:r>
              <a:rPr sz="3800" b="1" dirty="0">
                <a:solidFill>
                  <a:srgbClr val="E98914"/>
                </a:solidFill>
                <a:latin typeface="Adelle PE Sb"/>
                <a:cs typeface="Adelle PE Sb"/>
              </a:rPr>
              <a:t>cr</a:t>
            </a:r>
            <a:r>
              <a:rPr sz="3800" b="1" spc="10" dirty="0">
                <a:solidFill>
                  <a:srgbClr val="E98914"/>
                </a:solidFill>
                <a:latin typeface="Adelle PE Sb"/>
                <a:cs typeface="Adelle PE Sb"/>
              </a:rPr>
              <a:t>y</a:t>
            </a:r>
            <a:r>
              <a:rPr sz="3800" b="1" dirty="0">
                <a:solidFill>
                  <a:srgbClr val="E98914"/>
                </a:solidFill>
                <a:latin typeface="Adelle PE Sb"/>
                <a:cs typeface="Adelle PE Sb"/>
              </a:rPr>
              <a:t>pt</a:t>
            </a:r>
            <a:r>
              <a:rPr sz="3800" b="1" spc="-40" dirty="0">
                <a:solidFill>
                  <a:srgbClr val="E98914"/>
                </a:solidFill>
                <a:latin typeface="Adelle PE Sb"/>
                <a:cs typeface="Adelle PE Sb"/>
              </a:rPr>
              <a:t>i</a:t>
            </a:r>
            <a:r>
              <a:rPr sz="3800" b="1" dirty="0">
                <a:solidFill>
                  <a:srgbClr val="E98914"/>
                </a:solidFill>
                <a:latin typeface="Adelle PE Sb"/>
                <a:cs typeface="Adelle PE Sb"/>
              </a:rPr>
              <a:t>on</a:t>
            </a:r>
            <a:endParaRPr sz="3800">
              <a:latin typeface="Adelle PE Sb"/>
              <a:cs typeface="Adelle PE Sb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250276" y="6137249"/>
            <a:ext cx="6386195" cy="344805"/>
          </a:xfrm>
          <a:custGeom>
            <a:avLst/>
            <a:gdLst/>
            <a:ahLst/>
            <a:cxnLst/>
            <a:rect l="l" t="t" r="r" b="b"/>
            <a:pathLst>
              <a:path w="6386195" h="344804">
                <a:moveTo>
                  <a:pt x="6385598" y="0"/>
                </a:moveTo>
                <a:lnTo>
                  <a:pt x="0" y="0"/>
                </a:lnTo>
                <a:lnTo>
                  <a:pt x="0" y="344373"/>
                </a:lnTo>
                <a:lnTo>
                  <a:pt x="6385598" y="344373"/>
                </a:lnTo>
                <a:lnTo>
                  <a:pt x="6385598" y="0"/>
                </a:lnTo>
                <a:close/>
              </a:path>
            </a:pathLst>
          </a:custGeom>
          <a:solidFill>
            <a:srgbClr val="D5404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250280" y="6062823"/>
            <a:ext cx="6351905" cy="1305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800" spc="-10" dirty="0">
                <a:solidFill>
                  <a:srgbClr val="F9EFC9"/>
                </a:solidFill>
                <a:latin typeface="Adelle PE Th" panose="02000503000000020004" pitchFamily="50" charset="0"/>
                <a:cs typeface="Adelle Sans"/>
              </a:rPr>
              <a:t>Delta </a:t>
            </a:r>
            <a:r>
              <a:rPr sz="2800" dirty="0">
                <a:solidFill>
                  <a:srgbClr val="F9EFC9"/>
                </a:solidFill>
                <a:latin typeface="Adelle PE Th" panose="02000503000000020004" pitchFamily="50" charset="0"/>
                <a:cs typeface="Adelle Sans"/>
              </a:rPr>
              <a:t>is a </a:t>
            </a:r>
            <a:r>
              <a:rPr sz="2800" spc="-5" dirty="0">
                <a:solidFill>
                  <a:srgbClr val="F9EFC9"/>
                </a:solidFill>
                <a:latin typeface="Adelle PE Th" panose="02000503000000020004" pitchFamily="50" charset="0"/>
                <a:cs typeface="Adelle Sans"/>
              </a:rPr>
              <a:t>magic </a:t>
            </a:r>
            <a:r>
              <a:rPr sz="2800" spc="-15" dirty="0">
                <a:solidFill>
                  <a:srgbClr val="F9EFC9"/>
                </a:solidFill>
                <a:latin typeface="Adelle PE Th" panose="02000503000000020004" pitchFamily="50" charset="0"/>
                <a:cs typeface="Adelle Sans"/>
              </a:rPr>
              <a:t>constant </a:t>
            </a:r>
            <a:r>
              <a:rPr sz="2800" dirty="0">
                <a:solidFill>
                  <a:srgbClr val="F9EFC9"/>
                </a:solidFill>
                <a:latin typeface="Adelle PE Th" panose="02000503000000020004" pitchFamily="50" charset="0"/>
                <a:cs typeface="Adelle Sans"/>
              </a:rPr>
              <a:t>=</a:t>
            </a:r>
            <a:r>
              <a:rPr sz="2800" spc="-45" dirty="0">
                <a:solidFill>
                  <a:srgbClr val="F9EFC9"/>
                </a:solidFill>
                <a:latin typeface="Adelle PE Th" panose="02000503000000020004" pitchFamily="50" charset="0"/>
                <a:cs typeface="Adelle Sans"/>
              </a:rPr>
              <a:t> </a:t>
            </a:r>
            <a:r>
              <a:rPr lang="en-US" sz="2800" spc="-20" dirty="0">
                <a:solidFill>
                  <a:srgbClr val="F9EFC9"/>
                </a:solidFill>
                <a:latin typeface="Adelle PE Th" panose="02000503000000020004" pitchFamily="50" charset="0"/>
                <a:cs typeface="Adelle Sans"/>
              </a:rPr>
              <a:t>0x9e3779b9</a:t>
            </a:r>
            <a:r>
              <a:rPr sz="2800" spc="-20" dirty="0">
                <a:solidFill>
                  <a:srgbClr val="F9EFC9"/>
                </a:solidFill>
                <a:latin typeface="Adelle PE Th" panose="02000503000000020004" pitchFamily="50" charset="0"/>
                <a:cs typeface="Adelle Sans"/>
              </a:rPr>
              <a:t>  </a:t>
            </a:r>
            <a:r>
              <a:rPr sz="2800" b="0" dirty="0">
                <a:solidFill>
                  <a:srgbClr val="F9EFC9"/>
                </a:solidFill>
                <a:latin typeface="Adelle PE Th" panose="02000503000000020004" pitchFamily="50" charset="0"/>
                <a:cs typeface="Adelle Sans Th"/>
              </a:rPr>
              <a:t>simply </a:t>
            </a:r>
            <a:r>
              <a:rPr sz="2800" b="0" spc="-10" dirty="0">
                <a:solidFill>
                  <a:srgbClr val="F9EFC9"/>
                </a:solidFill>
                <a:latin typeface="Adelle PE Th" panose="02000503000000020004" pitchFamily="50" charset="0"/>
                <a:cs typeface="Adelle Sans Th"/>
              </a:rPr>
              <a:t>serves </a:t>
            </a:r>
            <a:r>
              <a:rPr sz="2800" b="0" spc="-15" dirty="0">
                <a:solidFill>
                  <a:srgbClr val="F9EFC9"/>
                </a:solidFill>
                <a:latin typeface="Adelle PE Th" panose="02000503000000020004" pitchFamily="50" charset="0"/>
                <a:cs typeface="Adelle Sans Th"/>
              </a:rPr>
              <a:t>to </a:t>
            </a:r>
            <a:r>
              <a:rPr sz="2800" b="0" spc="-10" dirty="0">
                <a:solidFill>
                  <a:srgbClr val="F9EFC9"/>
                </a:solidFill>
                <a:latin typeface="Adelle PE Th" panose="02000503000000020004" pitchFamily="50" charset="0"/>
                <a:cs typeface="Adelle Sans Th"/>
              </a:rPr>
              <a:t>ensure that </a:t>
            </a:r>
            <a:r>
              <a:rPr sz="2800" b="0" spc="-5" dirty="0">
                <a:solidFill>
                  <a:srgbClr val="F9EFC9"/>
                </a:solidFill>
                <a:latin typeface="Adelle PE Th" panose="02000503000000020004" pitchFamily="50" charset="0"/>
                <a:cs typeface="Adelle Sans Th"/>
              </a:rPr>
              <a:t>encryption  </a:t>
            </a:r>
            <a:r>
              <a:rPr sz="2800" b="0" dirty="0">
                <a:solidFill>
                  <a:srgbClr val="F9EFC9"/>
                </a:solidFill>
                <a:latin typeface="Adelle PE Th" panose="02000503000000020004" pitchFamily="50" charset="0"/>
                <a:cs typeface="Adelle Sans Th"/>
              </a:rPr>
              <a:t>in </a:t>
            </a:r>
            <a:r>
              <a:rPr sz="2800" b="0" spc="-25" dirty="0">
                <a:solidFill>
                  <a:srgbClr val="F9EFC9"/>
                </a:solidFill>
                <a:latin typeface="Adelle PE Th" panose="02000503000000020004" pitchFamily="50" charset="0"/>
                <a:cs typeface="Adelle Sans Th"/>
              </a:rPr>
              <a:t>each </a:t>
            </a:r>
            <a:r>
              <a:rPr sz="2800" b="0" spc="-10" dirty="0">
                <a:solidFill>
                  <a:srgbClr val="F9EFC9"/>
                </a:solidFill>
                <a:latin typeface="Adelle PE Th" panose="02000503000000020004" pitchFamily="50" charset="0"/>
                <a:cs typeface="Adelle Sans Th"/>
              </a:rPr>
              <a:t>round </a:t>
            </a:r>
            <a:r>
              <a:rPr sz="2800" b="0" dirty="0">
                <a:solidFill>
                  <a:srgbClr val="F9EFC9"/>
                </a:solidFill>
                <a:latin typeface="Adelle PE Th" panose="02000503000000020004" pitchFamily="50" charset="0"/>
                <a:cs typeface="Adelle Sans Th"/>
              </a:rPr>
              <a:t>is</a:t>
            </a:r>
            <a:r>
              <a:rPr sz="2800" b="0" spc="25" dirty="0">
                <a:solidFill>
                  <a:srgbClr val="F9EFC9"/>
                </a:solidFill>
                <a:latin typeface="Adelle PE Th" panose="02000503000000020004" pitchFamily="50" charset="0"/>
                <a:cs typeface="Adelle Sans Th"/>
              </a:rPr>
              <a:t> </a:t>
            </a:r>
            <a:r>
              <a:rPr sz="2800" b="0" spc="-20" dirty="0">
                <a:solidFill>
                  <a:srgbClr val="F9EFC9"/>
                </a:solidFill>
                <a:latin typeface="Adelle PE Th" panose="02000503000000020004" pitchFamily="50" charset="0"/>
                <a:cs typeface="Adelle Sans Th"/>
              </a:rPr>
              <a:t>different.</a:t>
            </a:r>
            <a:endParaRPr sz="2800" dirty="0">
              <a:latin typeface="Adelle PE Th" panose="02000503000000020004" pitchFamily="50" charset="0"/>
              <a:cs typeface="Adelle Sans Th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0720323" y="1834895"/>
            <a:ext cx="6327647" cy="74432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3006629" y="604478"/>
            <a:ext cx="171513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800" marR="5080" indent="-38735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solidFill>
                  <a:srgbClr val="0293A2"/>
                </a:solidFill>
                <a:latin typeface="Adelle PE Sb"/>
                <a:cs typeface="Adelle PE Sb"/>
              </a:rPr>
              <a:t>D</a:t>
            </a:r>
            <a:r>
              <a:rPr sz="2000" b="1" spc="-40" dirty="0">
                <a:solidFill>
                  <a:srgbClr val="0293A2"/>
                </a:solidFill>
                <a:latin typeface="Adelle PE Sb"/>
                <a:cs typeface="Adelle PE Sb"/>
              </a:rPr>
              <a:t>E</a:t>
            </a:r>
            <a:r>
              <a:rPr sz="2000" b="1" dirty="0">
                <a:solidFill>
                  <a:srgbClr val="0293A2"/>
                </a:solidFill>
                <a:latin typeface="Adelle PE Sb"/>
                <a:cs typeface="Adelle PE Sb"/>
              </a:rPr>
              <a:t>C</a:t>
            </a:r>
            <a:r>
              <a:rPr sz="2000" b="1" spc="-75" dirty="0">
                <a:solidFill>
                  <a:srgbClr val="0293A2"/>
                </a:solidFill>
                <a:latin typeface="Adelle PE Sb"/>
                <a:cs typeface="Adelle PE Sb"/>
              </a:rPr>
              <a:t>R</a:t>
            </a:r>
            <a:r>
              <a:rPr sz="2000" b="1" dirty="0">
                <a:solidFill>
                  <a:srgbClr val="0293A2"/>
                </a:solidFill>
                <a:latin typeface="Adelle PE Sb"/>
                <a:cs typeface="Adelle PE Sb"/>
              </a:rPr>
              <a:t>YPTION  </a:t>
            </a:r>
            <a:r>
              <a:rPr sz="2000" b="1" spc="-5" dirty="0">
                <a:solidFill>
                  <a:srgbClr val="0293A2"/>
                </a:solidFill>
                <a:latin typeface="Adelle PE Sb"/>
                <a:cs typeface="Adelle PE Sb"/>
              </a:rPr>
              <a:t>ALGORITHM</a:t>
            </a:r>
            <a:endParaRPr sz="2000">
              <a:latin typeface="Adelle PE Sb"/>
              <a:cs typeface="Adelle PE Sb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124024" y="9120185"/>
            <a:ext cx="329565" cy="354330"/>
          </a:xfrm>
          <a:prstGeom prst="rect">
            <a:avLst/>
          </a:prstGeom>
        </p:spPr>
        <p:txBody>
          <a:bodyPr vert="horz" wrap="square" lIns="0" tIns="361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85"/>
              </a:spcBef>
            </a:pPr>
            <a:r>
              <a:rPr sz="1850" spc="95" dirty="0">
                <a:solidFill>
                  <a:srgbClr val="F9EFC9"/>
                </a:solidFill>
                <a:latin typeface="Adelle PE"/>
                <a:cs typeface="Adelle PE"/>
              </a:rPr>
              <a:t>05</a:t>
            </a:r>
            <a:r>
              <a:rPr sz="1850" spc="-229" dirty="0">
                <a:solidFill>
                  <a:srgbClr val="F9EFC9"/>
                </a:solidFill>
                <a:latin typeface="Adelle PE"/>
                <a:cs typeface="Adelle PE"/>
              </a:rPr>
              <a:t> </a:t>
            </a:r>
            <a:endParaRPr sz="1850">
              <a:latin typeface="Adelle PE"/>
              <a:cs typeface="Adelle PE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bject 8">
                <a:extLst>
                  <a:ext uri="{FF2B5EF4-FFF2-40B4-BE49-F238E27FC236}">
                    <a16:creationId xmlns:a16="http://schemas.microsoft.com/office/drawing/2014/main" id="{605CF35D-303C-4865-89AA-BB4D077579DD}"/>
                  </a:ext>
                </a:extLst>
              </p:cNvPr>
              <p:cNvSpPr txBox="1"/>
              <p:nvPr/>
            </p:nvSpPr>
            <p:spPr>
              <a:xfrm>
                <a:off x="1261968" y="2989229"/>
                <a:ext cx="7343494" cy="2371418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algn="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F9EFC9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pt-BR" sz="2400" i="1" smtClean="0">
                          <a:solidFill>
                            <a:srgbClr val="F9EFC9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F9EFC9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2400" b="0" i="1" smtClean="0">
                          <a:solidFill>
                            <a:srgbClr val="F9EFC9"/>
                          </a:solidFill>
                          <a:latin typeface="Cambria Math" panose="02040503050406030204" pitchFamily="18" charset="0"/>
                        </a:rPr>
                        <m:t>−[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F9EFC9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F9EFC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F9EFC9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sz="2400" b="0" i="1" smtClean="0">
                                  <a:solidFill>
                                    <a:srgbClr val="F9EFC9"/>
                                  </a:solidFill>
                                  <a:latin typeface="Cambria Math" panose="02040503050406030204" pitchFamily="18" charset="0"/>
                                </a:rPr>
                                <m:t>≪</m:t>
                              </m:r>
                              <m:r>
                                <a:rPr lang="en-US" sz="2400" b="0" i="1" smtClean="0">
                                  <a:solidFill>
                                    <a:srgbClr val="F9EFC9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</m:d>
                          <m:r>
                            <a:rPr lang="en-US" sz="2400" b="0" i="1" smtClean="0">
                              <a:solidFill>
                                <a:srgbClr val="F9EFC9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solidFill>
                                <a:srgbClr val="F9EFC9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0" i="1" smtClean="0">
                                  <a:solidFill>
                                    <a:srgbClr val="F9EFC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F9EFC9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e>
                      </m:d>
                      <m:r>
                        <a:rPr lang="en-US" sz="2400" b="0" i="1" smtClean="0">
                          <a:solidFill>
                            <a:srgbClr val="F9EFC9"/>
                          </a:solidFill>
                          <a:latin typeface="Cambria Math" panose="02040503050406030204" pitchFamily="18" charset="0"/>
                        </a:rPr>
                        <m:t>⊕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F9EFC9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F9EFC9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sz="2400" b="0" i="1" smtClean="0">
                              <a:solidFill>
                                <a:srgbClr val="F9EFC9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rgbClr val="F9EFC9"/>
                              </a:solidFill>
                              <a:latin typeface="Cambria Math" panose="02040503050406030204" pitchFamily="18" charset="0"/>
                            </a:rPr>
                            <m:t>𝑀𝑢𝑙𝑡𝑖𝑝𝑙𝑒</m:t>
                          </m:r>
                          <m:r>
                            <a:rPr lang="en-US" sz="2400" b="0" i="1" smtClean="0">
                              <a:solidFill>
                                <a:srgbClr val="F9EFC9"/>
                              </a:solidFill>
                              <a:latin typeface="Cambria Math" panose="02040503050406030204" pitchFamily="18" charset="0"/>
                            </a:rPr>
                            <m:t>𝑂𝑓𝐷𝑒𝑙𝑡𝑎</m:t>
                          </m:r>
                        </m:e>
                      </m:d>
                    </m:oMath>
                  </m:oMathPara>
                </a14:m>
                <a:endParaRPr lang="en-US" sz="2400" b="0" i="1" dirty="0">
                  <a:solidFill>
                    <a:srgbClr val="F9EFC9"/>
                  </a:solidFill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rgbClr val="F9EFC9"/>
                          </a:solidFill>
                          <a:latin typeface="Cambria Math" panose="02040503050406030204" pitchFamily="18" charset="0"/>
                        </a:rPr>
                        <m:t>⊕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F9EFC9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F9EFC9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sz="2400" b="0" i="1" smtClean="0">
                              <a:solidFill>
                                <a:srgbClr val="F9EFC9"/>
                              </a:solidFill>
                              <a:latin typeface="Cambria Math" panose="02040503050406030204" pitchFamily="18" charset="0"/>
                            </a:rPr>
                            <m:t>≫</m:t>
                          </m:r>
                          <m:r>
                            <a:rPr lang="en-US" sz="2400" b="0" i="1" smtClean="0">
                              <a:solidFill>
                                <a:srgbClr val="F9EFC9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US" sz="2400" b="0" i="1" smtClean="0">
                              <a:solidFill>
                                <a:srgbClr val="F9EFC9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solidFill>
                                <a:srgbClr val="F9EFC9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0" i="1" smtClean="0">
                                  <a:solidFill>
                                    <a:srgbClr val="F9EFC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F9EFC9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e>
                      </m:d>
                      <m:r>
                        <a:rPr lang="en-US" sz="2400" b="0" i="1" smtClean="0">
                          <a:solidFill>
                            <a:srgbClr val="F9EFC9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400" b="0" i="1" dirty="0">
                  <a:solidFill>
                    <a:srgbClr val="F9EFC9"/>
                  </a:solidFill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pt-BR" sz="2400" dirty="0">
                    <a:solidFill>
                      <a:srgbClr val="F9EFC9"/>
                    </a:solidFill>
                  </a:rPr>
                  <a:t>L</a:t>
                </a:r>
                <a14:m>
                  <m:oMath xmlns:m="http://schemas.openxmlformats.org/officeDocument/2006/math">
                    <m:r>
                      <a:rPr lang="pt-BR" sz="2400" i="1" smtClean="0">
                        <a:solidFill>
                          <a:srgbClr val="F9EFC9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rgbClr val="F9EFC9"/>
                        </a:solidFill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2400" b="0" i="1" smtClean="0">
                        <a:solidFill>
                          <a:srgbClr val="F9EFC9"/>
                        </a:solidFill>
                        <a:latin typeface="Cambria Math" panose="02040503050406030204" pitchFamily="18" charset="0"/>
                      </a:rPr>
                      <m:t>−[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rgbClr val="F9EFC9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2400" b="0" i="1" smtClean="0">
                                <a:solidFill>
                                  <a:srgbClr val="F9EFC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rgbClr val="F9EFC9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  <m:r>
                              <a:rPr lang="en-US" sz="2400" b="0" i="1" smtClean="0">
                                <a:solidFill>
                                  <a:srgbClr val="F9EFC9"/>
                                </a:solidFill>
                                <a:latin typeface="Cambria Math" panose="02040503050406030204" pitchFamily="18" charset="0"/>
                              </a:rPr>
                              <m:t>≪</m:t>
                            </m:r>
                            <m:r>
                              <a:rPr lang="en-US" sz="2400" b="0" i="1" smtClean="0">
                                <a:solidFill>
                                  <a:srgbClr val="F9EFC9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e>
                        </m:d>
                        <m:r>
                          <a:rPr lang="en-US" sz="2400" b="0" i="1" smtClean="0">
                            <a:solidFill>
                              <a:srgbClr val="F9EFC9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0" i="1" smtClean="0">
                            <a:solidFill>
                              <a:srgbClr val="F9EFC9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400" b="0" i="1" smtClean="0">
                                <a:solidFill>
                                  <a:srgbClr val="F9EFC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rgbClr val="F9EFC9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e>
                    </m:d>
                    <m:r>
                      <a:rPr lang="en-US" sz="2400" b="0" i="1" smtClean="0">
                        <a:solidFill>
                          <a:srgbClr val="F9EFC9"/>
                        </a:solidFill>
                        <a:latin typeface="Cambria Math" panose="02040503050406030204" pitchFamily="18" charset="0"/>
                      </a:rPr>
                      <m:t>⊕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rgbClr val="F9EFC9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F9EFC9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sz="2400" b="0" i="1" smtClean="0">
                            <a:solidFill>
                              <a:srgbClr val="F9EFC9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0" i="1" smtClean="0">
                            <a:solidFill>
                              <a:srgbClr val="F9EFC9"/>
                            </a:solidFill>
                            <a:latin typeface="Cambria Math" panose="02040503050406030204" pitchFamily="18" charset="0"/>
                          </a:rPr>
                          <m:t>𝑀𝑢𝑙𝑡𝑖𝑝𝑙𝑒𝑂𝑓𝐷𝑒𝑙𝑡𝑎</m:t>
                        </m:r>
                      </m:e>
                    </m:d>
                  </m:oMath>
                </a14:m>
                <a:endParaRPr lang="en-US" sz="2400" b="0" i="1" dirty="0">
                  <a:solidFill>
                    <a:srgbClr val="F9EFC9"/>
                  </a:solidFill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rgbClr val="F9EFC9"/>
                          </a:solidFill>
                          <a:latin typeface="Cambria Math" panose="02040503050406030204" pitchFamily="18" charset="0"/>
                        </a:rPr>
                        <m:t>⊕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F9EFC9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F9EFC9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sz="2400" b="0" i="1" smtClean="0">
                              <a:solidFill>
                                <a:srgbClr val="F9EFC9"/>
                              </a:solidFill>
                              <a:latin typeface="Cambria Math" panose="02040503050406030204" pitchFamily="18" charset="0"/>
                            </a:rPr>
                            <m:t>≫</m:t>
                          </m:r>
                          <m:r>
                            <a:rPr lang="en-US" sz="2400" b="0" i="1" smtClean="0">
                              <a:solidFill>
                                <a:srgbClr val="F9EFC9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US" sz="2400" b="0" i="1" smtClean="0">
                              <a:solidFill>
                                <a:srgbClr val="F9EFC9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solidFill>
                                <a:srgbClr val="F9EFC9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0" i="1" smtClean="0">
                                  <a:solidFill>
                                    <a:srgbClr val="F9EFC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F9EFC9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d>
                      <m:r>
                        <a:rPr lang="en-US" sz="2400" b="0" i="1" smtClean="0">
                          <a:solidFill>
                            <a:srgbClr val="F9EFC9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400" dirty="0">
                  <a:solidFill>
                    <a:srgbClr val="F9EFC9"/>
                  </a:solidFill>
                  <a:latin typeface="TimesNewRoman"/>
                </a:endParaRPr>
              </a:p>
            </p:txBody>
          </p:sp>
        </mc:Choice>
        <mc:Fallback xmlns="">
          <p:sp>
            <p:nvSpPr>
              <p:cNvPr id="11" name="object 8">
                <a:extLst>
                  <a:ext uri="{FF2B5EF4-FFF2-40B4-BE49-F238E27FC236}">
                    <a16:creationId xmlns:a16="http://schemas.microsoft.com/office/drawing/2014/main" id="{605CF35D-303C-4865-89AA-BB4D077579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1968" y="2989229"/>
                <a:ext cx="7343494" cy="2371418"/>
              </a:xfrm>
              <a:prstGeom prst="rect">
                <a:avLst/>
              </a:prstGeom>
              <a:blipFill>
                <a:blip r:embed="rId3"/>
                <a:stretch>
                  <a:fillRect l="-24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91919" y="0"/>
            <a:ext cx="16188690" cy="10160000"/>
          </a:xfrm>
          <a:custGeom>
            <a:avLst/>
            <a:gdLst/>
            <a:ahLst/>
            <a:cxnLst/>
            <a:rect l="l" t="t" r="r" b="b"/>
            <a:pathLst>
              <a:path w="16188690" h="10160000">
                <a:moveTo>
                  <a:pt x="0" y="10160000"/>
                </a:moveTo>
                <a:lnTo>
                  <a:pt x="16188080" y="10160000"/>
                </a:lnTo>
                <a:lnTo>
                  <a:pt x="16188080" y="0"/>
                </a:lnTo>
                <a:lnTo>
                  <a:pt x="0" y="0"/>
                </a:lnTo>
                <a:lnTo>
                  <a:pt x="0" y="10160000"/>
                </a:lnTo>
                <a:close/>
              </a:path>
            </a:pathLst>
          </a:custGeom>
          <a:solidFill>
            <a:srgbClr val="F9EFC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591945" cy="10160000"/>
            <a:chOff x="0" y="0"/>
            <a:chExt cx="1591945" cy="1016000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591945" cy="8729980"/>
            </a:xfrm>
            <a:custGeom>
              <a:avLst/>
              <a:gdLst/>
              <a:ahLst/>
              <a:cxnLst/>
              <a:rect l="l" t="t" r="r" b="b"/>
              <a:pathLst>
                <a:path w="1591945" h="8729980">
                  <a:moveTo>
                    <a:pt x="0" y="8729865"/>
                  </a:moveTo>
                  <a:lnTo>
                    <a:pt x="1591919" y="8729865"/>
                  </a:lnTo>
                  <a:lnTo>
                    <a:pt x="1591919" y="0"/>
                  </a:lnTo>
                  <a:lnTo>
                    <a:pt x="0" y="0"/>
                  </a:lnTo>
                  <a:lnTo>
                    <a:pt x="0" y="8729865"/>
                  </a:lnTo>
                  <a:close/>
                </a:path>
              </a:pathLst>
            </a:custGeom>
            <a:solidFill>
              <a:srgbClr val="D54045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8729865"/>
              <a:ext cx="1591945" cy="1430655"/>
            </a:xfrm>
            <a:custGeom>
              <a:avLst/>
              <a:gdLst/>
              <a:ahLst/>
              <a:cxnLst/>
              <a:rect l="l" t="t" r="r" b="b"/>
              <a:pathLst>
                <a:path w="1591945" h="1430654">
                  <a:moveTo>
                    <a:pt x="1591919" y="0"/>
                  </a:moveTo>
                  <a:lnTo>
                    <a:pt x="0" y="0"/>
                  </a:lnTo>
                  <a:lnTo>
                    <a:pt x="0" y="1430134"/>
                  </a:lnTo>
                  <a:lnTo>
                    <a:pt x="1591919" y="1430134"/>
                  </a:lnTo>
                  <a:lnTo>
                    <a:pt x="1591919" y="0"/>
                  </a:lnTo>
                  <a:close/>
                </a:path>
              </a:pathLst>
            </a:custGeom>
            <a:solidFill>
              <a:srgbClr val="011F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474490" y="397991"/>
            <a:ext cx="830997" cy="7933884"/>
          </a:xfrm>
          <a:prstGeom prst="rect">
            <a:avLst/>
          </a:prstGeom>
        </p:spPr>
        <p:txBody>
          <a:bodyPr vert="vert270" wrap="square" lIns="0" tIns="800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30"/>
              </a:spcBef>
              <a:tabLst>
                <a:tab pos="3870960" algn="l"/>
              </a:tabLst>
            </a:pPr>
            <a:r>
              <a:rPr sz="5400" b="1" spc="145" dirty="0">
                <a:solidFill>
                  <a:srgbClr val="F9EFC9"/>
                </a:solidFill>
                <a:latin typeface="Adelle PE Sb"/>
                <a:cs typeface="Adelle PE Sb"/>
              </a:rPr>
              <a:t>P</a:t>
            </a:r>
            <a:r>
              <a:rPr sz="5400" b="1" spc="25" dirty="0">
                <a:solidFill>
                  <a:srgbClr val="F9EFC9"/>
                </a:solidFill>
                <a:latin typeface="Adelle PE Sb"/>
                <a:cs typeface="Adelle PE Sb"/>
              </a:rPr>
              <a:t>RO</a:t>
            </a:r>
            <a:r>
              <a:rPr sz="5400" b="1" spc="145" dirty="0">
                <a:solidFill>
                  <a:srgbClr val="F9EFC9"/>
                </a:solidFill>
                <a:latin typeface="Adelle PE Sb"/>
                <a:cs typeface="Adelle PE Sb"/>
              </a:rPr>
              <a:t>J</a:t>
            </a:r>
            <a:r>
              <a:rPr sz="5400" b="1" spc="25" dirty="0">
                <a:solidFill>
                  <a:srgbClr val="F9EFC9"/>
                </a:solidFill>
                <a:latin typeface="Adelle PE Sb"/>
                <a:cs typeface="Adelle PE Sb"/>
              </a:rPr>
              <a:t>E</a:t>
            </a:r>
            <a:r>
              <a:rPr sz="5400" b="1" spc="105" dirty="0">
                <a:solidFill>
                  <a:srgbClr val="F9EFC9"/>
                </a:solidFill>
                <a:latin typeface="Adelle PE Sb"/>
                <a:cs typeface="Adelle PE Sb"/>
              </a:rPr>
              <a:t>C</a:t>
            </a:r>
            <a:r>
              <a:rPr sz="5400" b="1" dirty="0">
                <a:solidFill>
                  <a:srgbClr val="F9EFC9"/>
                </a:solidFill>
                <a:latin typeface="Adelle PE Sb"/>
                <a:cs typeface="Adelle PE Sb"/>
              </a:rPr>
              <a:t>T	</a:t>
            </a:r>
            <a:r>
              <a:rPr sz="5400" b="1" spc="145" dirty="0">
                <a:solidFill>
                  <a:srgbClr val="F9EFC9"/>
                </a:solidFill>
                <a:latin typeface="Adelle PE Sb"/>
                <a:cs typeface="Adelle PE Sb"/>
              </a:rPr>
              <a:t>PLANNI</a:t>
            </a:r>
            <a:r>
              <a:rPr sz="5400" b="1" spc="105" dirty="0">
                <a:solidFill>
                  <a:srgbClr val="F9EFC9"/>
                </a:solidFill>
                <a:latin typeface="Adelle PE Sb"/>
                <a:cs typeface="Adelle PE Sb"/>
              </a:rPr>
              <a:t>N</a:t>
            </a:r>
            <a:r>
              <a:rPr sz="5400" b="1" dirty="0">
                <a:solidFill>
                  <a:srgbClr val="F9EFC9"/>
                </a:solidFill>
                <a:latin typeface="Adelle PE Sb"/>
                <a:cs typeface="Adelle PE Sb"/>
              </a:rPr>
              <a:t>G</a:t>
            </a:r>
            <a:endParaRPr sz="5400" dirty="0">
              <a:latin typeface="Adelle PE Sb"/>
              <a:cs typeface="Adelle PE Sb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30466" y="8979458"/>
            <a:ext cx="931544" cy="931544"/>
          </a:xfrm>
          <a:custGeom>
            <a:avLst/>
            <a:gdLst/>
            <a:ahLst/>
            <a:cxnLst/>
            <a:rect l="l" t="t" r="r" b="b"/>
            <a:pathLst>
              <a:path w="931544" h="931545">
                <a:moveTo>
                  <a:pt x="247421" y="465188"/>
                </a:moveTo>
                <a:lnTo>
                  <a:pt x="245999" y="458114"/>
                </a:lnTo>
                <a:lnTo>
                  <a:pt x="242100" y="452335"/>
                </a:lnTo>
                <a:lnTo>
                  <a:pt x="236321" y="448437"/>
                </a:lnTo>
                <a:lnTo>
                  <a:pt x="229247" y="447014"/>
                </a:lnTo>
                <a:lnTo>
                  <a:pt x="206857" y="447014"/>
                </a:lnTo>
                <a:lnTo>
                  <a:pt x="199783" y="448437"/>
                </a:lnTo>
                <a:lnTo>
                  <a:pt x="194005" y="452335"/>
                </a:lnTo>
                <a:lnTo>
                  <a:pt x="190106" y="458114"/>
                </a:lnTo>
                <a:lnTo>
                  <a:pt x="188671" y="465188"/>
                </a:lnTo>
                <a:lnTo>
                  <a:pt x="190106" y="472262"/>
                </a:lnTo>
                <a:lnTo>
                  <a:pt x="194005" y="478040"/>
                </a:lnTo>
                <a:lnTo>
                  <a:pt x="199783" y="481926"/>
                </a:lnTo>
                <a:lnTo>
                  <a:pt x="206857" y="483362"/>
                </a:lnTo>
                <a:lnTo>
                  <a:pt x="229247" y="483362"/>
                </a:lnTo>
                <a:lnTo>
                  <a:pt x="236321" y="481926"/>
                </a:lnTo>
                <a:lnTo>
                  <a:pt x="242100" y="478040"/>
                </a:lnTo>
                <a:lnTo>
                  <a:pt x="245999" y="472262"/>
                </a:lnTo>
                <a:lnTo>
                  <a:pt x="247421" y="465188"/>
                </a:lnTo>
                <a:close/>
              </a:path>
              <a:path w="931544" h="931545">
                <a:moveTo>
                  <a:pt x="251104" y="228130"/>
                </a:moveTo>
                <a:lnTo>
                  <a:pt x="249174" y="223469"/>
                </a:lnTo>
                <a:lnTo>
                  <a:pt x="242379" y="216687"/>
                </a:lnTo>
                <a:lnTo>
                  <a:pt x="237718" y="214744"/>
                </a:lnTo>
                <a:lnTo>
                  <a:pt x="228142" y="214744"/>
                </a:lnTo>
                <a:lnTo>
                  <a:pt x="223456" y="216687"/>
                </a:lnTo>
                <a:lnTo>
                  <a:pt x="216700" y="223443"/>
                </a:lnTo>
                <a:lnTo>
                  <a:pt x="214757" y="228130"/>
                </a:lnTo>
                <a:lnTo>
                  <a:pt x="214757" y="237705"/>
                </a:lnTo>
                <a:lnTo>
                  <a:pt x="216700" y="242379"/>
                </a:lnTo>
                <a:lnTo>
                  <a:pt x="223456" y="249135"/>
                </a:lnTo>
                <a:lnTo>
                  <a:pt x="228142" y="251079"/>
                </a:lnTo>
                <a:lnTo>
                  <a:pt x="237718" y="251079"/>
                </a:lnTo>
                <a:lnTo>
                  <a:pt x="242379" y="249135"/>
                </a:lnTo>
                <a:lnTo>
                  <a:pt x="245770" y="245757"/>
                </a:lnTo>
                <a:lnTo>
                  <a:pt x="249174" y="242379"/>
                </a:lnTo>
                <a:lnTo>
                  <a:pt x="251104" y="237693"/>
                </a:lnTo>
                <a:lnTo>
                  <a:pt x="251104" y="228130"/>
                </a:lnTo>
                <a:close/>
              </a:path>
              <a:path w="931544" h="931545">
                <a:moveTo>
                  <a:pt x="483349" y="701700"/>
                </a:moveTo>
                <a:lnTo>
                  <a:pt x="481926" y="694639"/>
                </a:lnTo>
                <a:lnTo>
                  <a:pt x="478028" y="688860"/>
                </a:lnTo>
                <a:lnTo>
                  <a:pt x="472262" y="684961"/>
                </a:lnTo>
                <a:lnTo>
                  <a:pt x="465188" y="683526"/>
                </a:lnTo>
                <a:lnTo>
                  <a:pt x="458114" y="684961"/>
                </a:lnTo>
                <a:lnTo>
                  <a:pt x="452335" y="688860"/>
                </a:lnTo>
                <a:lnTo>
                  <a:pt x="448449" y="694639"/>
                </a:lnTo>
                <a:lnTo>
                  <a:pt x="447014" y="701700"/>
                </a:lnTo>
                <a:lnTo>
                  <a:pt x="447014" y="724115"/>
                </a:lnTo>
                <a:lnTo>
                  <a:pt x="448449" y="731189"/>
                </a:lnTo>
                <a:lnTo>
                  <a:pt x="452335" y="736968"/>
                </a:lnTo>
                <a:lnTo>
                  <a:pt x="458114" y="740854"/>
                </a:lnTo>
                <a:lnTo>
                  <a:pt x="465188" y="742276"/>
                </a:lnTo>
                <a:lnTo>
                  <a:pt x="472262" y="740854"/>
                </a:lnTo>
                <a:lnTo>
                  <a:pt x="478028" y="736968"/>
                </a:lnTo>
                <a:lnTo>
                  <a:pt x="481926" y="731189"/>
                </a:lnTo>
                <a:lnTo>
                  <a:pt x="483349" y="724115"/>
                </a:lnTo>
                <a:lnTo>
                  <a:pt x="483349" y="701700"/>
                </a:lnTo>
                <a:close/>
              </a:path>
              <a:path w="931544" h="931545">
                <a:moveTo>
                  <a:pt x="483946" y="206857"/>
                </a:moveTo>
                <a:lnTo>
                  <a:pt x="482523" y="199771"/>
                </a:lnTo>
                <a:lnTo>
                  <a:pt x="478624" y="194005"/>
                </a:lnTo>
                <a:lnTo>
                  <a:pt x="472846" y="190106"/>
                </a:lnTo>
                <a:lnTo>
                  <a:pt x="465772" y="188683"/>
                </a:lnTo>
                <a:lnTo>
                  <a:pt x="458711" y="190106"/>
                </a:lnTo>
                <a:lnTo>
                  <a:pt x="452932" y="194005"/>
                </a:lnTo>
                <a:lnTo>
                  <a:pt x="449046" y="199771"/>
                </a:lnTo>
                <a:lnTo>
                  <a:pt x="447611" y="206857"/>
                </a:lnTo>
                <a:lnTo>
                  <a:pt x="447611" y="229260"/>
                </a:lnTo>
                <a:lnTo>
                  <a:pt x="449046" y="236334"/>
                </a:lnTo>
                <a:lnTo>
                  <a:pt x="452932" y="242100"/>
                </a:lnTo>
                <a:lnTo>
                  <a:pt x="458711" y="245999"/>
                </a:lnTo>
                <a:lnTo>
                  <a:pt x="465772" y="247434"/>
                </a:lnTo>
                <a:lnTo>
                  <a:pt x="472846" y="245999"/>
                </a:lnTo>
                <a:lnTo>
                  <a:pt x="478624" y="242100"/>
                </a:lnTo>
                <a:lnTo>
                  <a:pt x="482523" y="236334"/>
                </a:lnTo>
                <a:lnTo>
                  <a:pt x="483946" y="229260"/>
                </a:lnTo>
                <a:lnTo>
                  <a:pt x="483946" y="206857"/>
                </a:lnTo>
                <a:close/>
              </a:path>
              <a:path w="931544" h="931545">
                <a:moveTo>
                  <a:pt x="609561" y="31343"/>
                </a:moveTo>
                <a:lnTo>
                  <a:pt x="607606" y="26657"/>
                </a:lnTo>
                <a:lnTo>
                  <a:pt x="600849" y="19900"/>
                </a:lnTo>
                <a:lnTo>
                  <a:pt x="596163" y="17957"/>
                </a:lnTo>
                <a:lnTo>
                  <a:pt x="586587" y="17957"/>
                </a:lnTo>
                <a:lnTo>
                  <a:pt x="581901" y="19900"/>
                </a:lnTo>
                <a:lnTo>
                  <a:pt x="575144" y="26657"/>
                </a:lnTo>
                <a:lnTo>
                  <a:pt x="573189" y="31343"/>
                </a:lnTo>
                <a:lnTo>
                  <a:pt x="573189" y="40919"/>
                </a:lnTo>
                <a:lnTo>
                  <a:pt x="575144" y="45580"/>
                </a:lnTo>
                <a:lnTo>
                  <a:pt x="581901" y="52362"/>
                </a:lnTo>
                <a:lnTo>
                  <a:pt x="586587" y="54292"/>
                </a:lnTo>
                <a:lnTo>
                  <a:pt x="591362" y="54292"/>
                </a:lnTo>
                <a:lnTo>
                  <a:pt x="596163" y="54292"/>
                </a:lnTo>
                <a:lnTo>
                  <a:pt x="600849" y="52362"/>
                </a:lnTo>
                <a:lnTo>
                  <a:pt x="607606" y="45580"/>
                </a:lnTo>
                <a:lnTo>
                  <a:pt x="609561" y="40919"/>
                </a:lnTo>
                <a:lnTo>
                  <a:pt x="609561" y="31343"/>
                </a:lnTo>
                <a:close/>
              </a:path>
              <a:path w="931544" h="931545">
                <a:moveTo>
                  <a:pt x="650265" y="298869"/>
                </a:moveTo>
                <a:lnTo>
                  <a:pt x="648931" y="292036"/>
                </a:lnTo>
                <a:lnTo>
                  <a:pt x="644944" y="286029"/>
                </a:lnTo>
                <a:lnTo>
                  <a:pt x="638924" y="282041"/>
                </a:lnTo>
                <a:lnTo>
                  <a:pt x="632091" y="280708"/>
                </a:lnTo>
                <a:lnTo>
                  <a:pt x="625259" y="282041"/>
                </a:lnTo>
                <a:lnTo>
                  <a:pt x="619239" y="286029"/>
                </a:lnTo>
                <a:lnTo>
                  <a:pt x="494982" y="410286"/>
                </a:lnTo>
                <a:lnTo>
                  <a:pt x="491744" y="408800"/>
                </a:lnTo>
                <a:lnTo>
                  <a:pt x="491744" y="465480"/>
                </a:lnTo>
                <a:lnTo>
                  <a:pt x="489673" y="475691"/>
                </a:lnTo>
                <a:lnTo>
                  <a:pt x="484047" y="484035"/>
                </a:lnTo>
                <a:lnTo>
                  <a:pt x="475703" y="489673"/>
                </a:lnTo>
                <a:lnTo>
                  <a:pt x="465493" y="491731"/>
                </a:lnTo>
                <a:lnTo>
                  <a:pt x="455282" y="489673"/>
                </a:lnTo>
                <a:lnTo>
                  <a:pt x="446925" y="484035"/>
                </a:lnTo>
                <a:lnTo>
                  <a:pt x="441299" y="475691"/>
                </a:lnTo>
                <a:lnTo>
                  <a:pt x="439229" y="465480"/>
                </a:lnTo>
                <a:lnTo>
                  <a:pt x="441299" y="455269"/>
                </a:lnTo>
                <a:lnTo>
                  <a:pt x="484035" y="446925"/>
                </a:lnTo>
                <a:lnTo>
                  <a:pt x="491744" y="465480"/>
                </a:lnTo>
                <a:lnTo>
                  <a:pt x="491744" y="408800"/>
                </a:lnTo>
                <a:lnTo>
                  <a:pt x="488162" y="407136"/>
                </a:lnTo>
                <a:lnTo>
                  <a:pt x="480936" y="404812"/>
                </a:lnTo>
                <a:lnTo>
                  <a:pt x="473354" y="403377"/>
                </a:lnTo>
                <a:lnTo>
                  <a:pt x="465493" y="402882"/>
                </a:lnTo>
                <a:lnTo>
                  <a:pt x="457619" y="403377"/>
                </a:lnTo>
                <a:lnTo>
                  <a:pt x="450037" y="404812"/>
                </a:lnTo>
                <a:lnTo>
                  <a:pt x="442810" y="407136"/>
                </a:lnTo>
                <a:lnTo>
                  <a:pt x="435991" y="410286"/>
                </a:lnTo>
                <a:lnTo>
                  <a:pt x="374408" y="348703"/>
                </a:lnTo>
                <a:lnTo>
                  <a:pt x="368388" y="344716"/>
                </a:lnTo>
                <a:lnTo>
                  <a:pt x="361556" y="343382"/>
                </a:lnTo>
                <a:lnTo>
                  <a:pt x="354723" y="344716"/>
                </a:lnTo>
                <a:lnTo>
                  <a:pt x="348703" y="348703"/>
                </a:lnTo>
                <a:lnTo>
                  <a:pt x="344716" y="354711"/>
                </a:lnTo>
                <a:lnTo>
                  <a:pt x="343382" y="361556"/>
                </a:lnTo>
                <a:lnTo>
                  <a:pt x="344716" y="368388"/>
                </a:lnTo>
                <a:lnTo>
                  <a:pt x="348703" y="374396"/>
                </a:lnTo>
                <a:lnTo>
                  <a:pt x="410298" y="435978"/>
                </a:lnTo>
                <a:lnTo>
                  <a:pt x="407149" y="442810"/>
                </a:lnTo>
                <a:lnTo>
                  <a:pt x="404825" y="450037"/>
                </a:lnTo>
                <a:lnTo>
                  <a:pt x="403377" y="457619"/>
                </a:lnTo>
                <a:lnTo>
                  <a:pt x="402894" y="465480"/>
                </a:lnTo>
                <a:lnTo>
                  <a:pt x="407822" y="489826"/>
                </a:lnTo>
                <a:lnTo>
                  <a:pt x="421246" y="509727"/>
                </a:lnTo>
                <a:lnTo>
                  <a:pt x="441147" y="523151"/>
                </a:lnTo>
                <a:lnTo>
                  <a:pt x="465493" y="528078"/>
                </a:lnTo>
                <a:lnTo>
                  <a:pt x="489826" y="523151"/>
                </a:lnTo>
                <a:lnTo>
                  <a:pt x="509727" y="509727"/>
                </a:lnTo>
                <a:lnTo>
                  <a:pt x="521855" y="491731"/>
                </a:lnTo>
                <a:lnTo>
                  <a:pt x="523151" y="489826"/>
                </a:lnTo>
                <a:lnTo>
                  <a:pt x="528078" y="465480"/>
                </a:lnTo>
                <a:lnTo>
                  <a:pt x="527583" y="457619"/>
                </a:lnTo>
                <a:lnTo>
                  <a:pt x="526148" y="450037"/>
                </a:lnTo>
                <a:lnTo>
                  <a:pt x="523824" y="442810"/>
                </a:lnTo>
                <a:lnTo>
                  <a:pt x="522173" y="439216"/>
                </a:lnTo>
                <a:lnTo>
                  <a:pt x="520687" y="435978"/>
                </a:lnTo>
                <a:lnTo>
                  <a:pt x="546379" y="410286"/>
                </a:lnTo>
                <a:lnTo>
                  <a:pt x="644944" y="311721"/>
                </a:lnTo>
                <a:lnTo>
                  <a:pt x="648931" y="305714"/>
                </a:lnTo>
                <a:lnTo>
                  <a:pt x="650265" y="298869"/>
                </a:lnTo>
                <a:close/>
              </a:path>
              <a:path w="931544" h="931545">
                <a:moveTo>
                  <a:pt x="742289" y="465772"/>
                </a:moveTo>
                <a:lnTo>
                  <a:pt x="740867" y="458698"/>
                </a:lnTo>
                <a:lnTo>
                  <a:pt x="736968" y="452932"/>
                </a:lnTo>
                <a:lnTo>
                  <a:pt x="731202" y="449033"/>
                </a:lnTo>
                <a:lnTo>
                  <a:pt x="724128" y="447611"/>
                </a:lnTo>
                <a:lnTo>
                  <a:pt x="701713" y="447611"/>
                </a:lnTo>
                <a:lnTo>
                  <a:pt x="694639" y="449033"/>
                </a:lnTo>
                <a:lnTo>
                  <a:pt x="688860" y="452932"/>
                </a:lnTo>
                <a:lnTo>
                  <a:pt x="684961" y="458698"/>
                </a:lnTo>
                <a:lnTo>
                  <a:pt x="683539" y="465772"/>
                </a:lnTo>
                <a:lnTo>
                  <a:pt x="684961" y="472846"/>
                </a:lnTo>
                <a:lnTo>
                  <a:pt x="688860" y="478624"/>
                </a:lnTo>
                <a:lnTo>
                  <a:pt x="694639" y="482511"/>
                </a:lnTo>
                <a:lnTo>
                  <a:pt x="701713" y="483946"/>
                </a:lnTo>
                <a:lnTo>
                  <a:pt x="724128" y="483946"/>
                </a:lnTo>
                <a:lnTo>
                  <a:pt x="731202" y="482511"/>
                </a:lnTo>
                <a:lnTo>
                  <a:pt x="736968" y="478624"/>
                </a:lnTo>
                <a:lnTo>
                  <a:pt x="740867" y="472846"/>
                </a:lnTo>
                <a:lnTo>
                  <a:pt x="742289" y="465772"/>
                </a:lnTo>
                <a:close/>
              </a:path>
              <a:path w="931544" h="931545">
                <a:moveTo>
                  <a:pt x="812393" y="465480"/>
                </a:moveTo>
                <a:lnTo>
                  <a:pt x="809574" y="421144"/>
                </a:lnTo>
                <a:lnTo>
                  <a:pt x="801116" y="377393"/>
                </a:lnTo>
                <a:lnTo>
                  <a:pt x="787019" y="334822"/>
                </a:lnTo>
                <a:lnTo>
                  <a:pt x="767283" y="294017"/>
                </a:lnTo>
                <a:lnTo>
                  <a:pt x="741908" y="255574"/>
                </a:lnTo>
                <a:lnTo>
                  <a:pt x="710907" y="220078"/>
                </a:lnTo>
                <a:lnTo>
                  <a:pt x="675246" y="189001"/>
                </a:lnTo>
                <a:lnTo>
                  <a:pt x="635901" y="163182"/>
                </a:lnTo>
                <a:lnTo>
                  <a:pt x="593521" y="142925"/>
                </a:lnTo>
                <a:lnTo>
                  <a:pt x="548741" y="128549"/>
                </a:lnTo>
                <a:lnTo>
                  <a:pt x="502246" y="120357"/>
                </a:lnTo>
                <a:lnTo>
                  <a:pt x="455752" y="118579"/>
                </a:lnTo>
                <a:lnTo>
                  <a:pt x="409651" y="122986"/>
                </a:lnTo>
                <a:lnTo>
                  <a:pt x="364642" y="133400"/>
                </a:lnTo>
                <a:lnTo>
                  <a:pt x="321398" y="149682"/>
                </a:lnTo>
                <a:lnTo>
                  <a:pt x="280644" y="171653"/>
                </a:lnTo>
                <a:lnTo>
                  <a:pt x="272389" y="189979"/>
                </a:lnTo>
                <a:lnTo>
                  <a:pt x="274967" y="196723"/>
                </a:lnTo>
                <a:lnTo>
                  <a:pt x="342341" y="179997"/>
                </a:lnTo>
                <a:lnTo>
                  <a:pt x="386499" y="164592"/>
                </a:lnTo>
                <a:lnTo>
                  <a:pt x="431774" y="156095"/>
                </a:lnTo>
                <a:lnTo>
                  <a:pt x="477418" y="154444"/>
                </a:lnTo>
                <a:lnTo>
                  <a:pt x="522693" y="159537"/>
                </a:lnTo>
                <a:lnTo>
                  <a:pt x="566839" y="171297"/>
                </a:lnTo>
                <a:lnTo>
                  <a:pt x="609142" y="189649"/>
                </a:lnTo>
                <a:lnTo>
                  <a:pt x="648843" y="214503"/>
                </a:lnTo>
                <a:lnTo>
                  <a:pt x="685215" y="245770"/>
                </a:lnTo>
                <a:lnTo>
                  <a:pt x="715251" y="280581"/>
                </a:lnTo>
                <a:lnTo>
                  <a:pt x="739279" y="318477"/>
                </a:lnTo>
                <a:lnTo>
                  <a:pt x="757301" y="358762"/>
                </a:lnTo>
                <a:lnTo>
                  <a:pt x="769315" y="400773"/>
                </a:lnTo>
                <a:lnTo>
                  <a:pt x="775322" y="443801"/>
                </a:lnTo>
                <a:lnTo>
                  <a:pt x="775322" y="487172"/>
                </a:lnTo>
                <a:lnTo>
                  <a:pt x="769315" y="530199"/>
                </a:lnTo>
                <a:lnTo>
                  <a:pt x="757301" y="572198"/>
                </a:lnTo>
                <a:lnTo>
                  <a:pt x="739279" y="612495"/>
                </a:lnTo>
                <a:lnTo>
                  <a:pt x="715251" y="650392"/>
                </a:lnTo>
                <a:lnTo>
                  <a:pt x="685215" y="685203"/>
                </a:lnTo>
                <a:lnTo>
                  <a:pt x="650405" y="715238"/>
                </a:lnTo>
                <a:lnTo>
                  <a:pt x="612508" y="739267"/>
                </a:lnTo>
                <a:lnTo>
                  <a:pt x="572211" y="757288"/>
                </a:lnTo>
                <a:lnTo>
                  <a:pt x="530212" y="769302"/>
                </a:lnTo>
                <a:lnTo>
                  <a:pt x="487184" y="775309"/>
                </a:lnTo>
                <a:lnTo>
                  <a:pt x="443801" y="775309"/>
                </a:lnTo>
                <a:lnTo>
                  <a:pt x="400773" y="769302"/>
                </a:lnTo>
                <a:lnTo>
                  <a:pt x="358775" y="757288"/>
                </a:lnTo>
                <a:lnTo>
                  <a:pt x="318477" y="739267"/>
                </a:lnTo>
                <a:lnTo>
                  <a:pt x="280581" y="715238"/>
                </a:lnTo>
                <a:lnTo>
                  <a:pt x="245783" y="685203"/>
                </a:lnTo>
                <a:lnTo>
                  <a:pt x="214922" y="649135"/>
                </a:lnTo>
                <a:lnTo>
                  <a:pt x="190373" y="609434"/>
                </a:lnTo>
                <a:lnTo>
                  <a:pt x="172212" y="566928"/>
                </a:lnTo>
                <a:lnTo>
                  <a:pt x="160540" y="522439"/>
                </a:lnTo>
                <a:lnTo>
                  <a:pt x="155460" y="476808"/>
                </a:lnTo>
                <a:lnTo>
                  <a:pt x="157035" y="430872"/>
                </a:lnTo>
                <a:lnTo>
                  <a:pt x="165379" y="385445"/>
                </a:lnTo>
                <a:lnTo>
                  <a:pt x="180581" y="341376"/>
                </a:lnTo>
                <a:lnTo>
                  <a:pt x="202742" y="299478"/>
                </a:lnTo>
                <a:lnTo>
                  <a:pt x="205320" y="292747"/>
                </a:lnTo>
                <a:lnTo>
                  <a:pt x="205117" y="285775"/>
                </a:lnTo>
                <a:lnTo>
                  <a:pt x="202323" y="279400"/>
                </a:lnTo>
                <a:lnTo>
                  <a:pt x="197116" y="274408"/>
                </a:lnTo>
                <a:lnTo>
                  <a:pt x="190373" y="271830"/>
                </a:lnTo>
                <a:lnTo>
                  <a:pt x="183400" y="272034"/>
                </a:lnTo>
                <a:lnTo>
                  <a:pt x="149936" y="320827"/>
                </a:lnTo>
                <a:lnTo>
                  <a:pt x="133565" y="364096"/>
                </a:lnTo>
                <a:lnTo>
                  <a:pt x="123063" y="409168"/>
                </a:lnTo>
                <a:lnTo>
                  <a:pt x="118592" y="455333"/>
                </a:lnTo>
                <a:lnTo>
                  <a:pt x="120332" y="501904"/>
                </a:lnTo>
                <a:lnTo>
                  <a:pt x="128485" y="548474"/>
                </a:lnTo>
                <a:lnTo>
                  <a:pt x="142862" y="593318"/>
                </a:lnTo>
                <a:lnTo>
                  <a:pt x="163118" y="635774"/>
                </a:lnTo>
                <a:lnTo>
                  <a:pt x="188976" y="675182"/>
                </a:lnTo>
                <a:lnTo>
                  <a:pt x="220091" y="710895"/>
                </a:lnTo>
                <a:lnTo>
                  <a:pt x="255587" y="741908"/>
                </a:lnTo>
                <a:lnTo>
                  <a:pt x="294030" y="767283"/>
                </a:lnTo>
                <a:lnTo>
                  <a:pt x="334822" y="787019"/>
                </a:lnTo>
                <a:lnTo>
                  <a:pt x="377393" y="801116"/>
                </a:lnTo>
                <a:lnTo>
                  <a:pt x="421144" y="809574"/>
                </a:lnTo>
                <a:lnTo>
                  <a:pt x="465493" y="812393"/>
                </a:lnTo>
                <a:lnTo>
                  <a:pt x="509828" y="809574"/>
                </a:lnTo>
                <a:lnTo>
                  <a:pt x="553580" y="801116"/>
                </a:lnTo>
                <a:lnTo>
                  <a:pt x="596150" y="787019"/>
                </a:lnTo>
                <a:lnTo>
                  <a:pt x="636955" y="767283"/>
                </a:lnTo>
                <a:lnTo>
                  <a:pt x="675398" y="741908"/>
                </a:lnTo>
                <a:lnTo>
                  <a:pt x="710907" y="710895"/>
                </a:lnTo>
                <a:lnTo>
                  <a:pt x="741908" y="675398"/>
                </a:lnTo>
                <a:lnTo>
                  <a:pt x="767283" y="636943"/>
                </a:lnTo>
                <a:lnTo>
                  <a:pt x="787019" y="596138"/>
                </a:lnTo>
                <a:lnTo>
                  <a:pt x="801116" y="553567"/>
                </a:lnTo>
                <a:lnTo>
                  <a:pt x="809574" y="509816"/>
                </a:lnTo>
                <a:lnTo>
                  <a:pt x="812393" y="465480"/>
                </a:lnTo>
                <a:close/>
              </a:path>
              <a:path w="931544" h="931545">
                <a:moveTo>
                  <a:pt x="930960" y="465480"/>
                </a:moveTo>
                <a:lnTo>
                  <a:pt x="928077" y="413435"/>
                </a:lnTo>
                <a:lnTo>
                  <a:pt x="919505" y="362508"/>
                </a:lnTo>
                <a:lnTo>
                  <a:pt x="905408" y="313093"/>
                </a:lnTo>
                <a:lnTo>
                  <a:pt x="885964" y="265607"/>
                </a:lnTo>
                <a:lnTo>
                  <a:pt x="861314" y="220472"/>
                </a:lnTo>
                <a:lnTo>
                  <a:pt x="831634" y="178079"/>
                </a:lnTo>
                <a:lnTo>
                  <a:pt x="860399" y="178079"/>
                </a:lnTo>
                <a:lnTo>
                  <a:pt x="867473" y="176644"/>
                </a:lnTo>
                <a:lnTo>
                  <a:pt x="873252" y="172758"/>
                </a:lnTo>
                <a:lnTo>
                  <a:pt x="877138" y="166979"/>
                </a:lnTo>
                <a:lnTo>
                  <a:pt x="878560" y="159905"/>
                </a:lnTo>
                <a:lnTo>
                  <a:pt x="877138" y="152831"/>
                </a:lnTo>
                <a:lnTo>
                  <a:pt x="873252" y="147053"/>
                </a:lnTo>
                <a:lnTo>
                  <a:pt x="867473" y="143154"/>
                </a:lnTo>
                <a:lnTo>
                  <a:pt x="860399" y="141732"/>
                </a:lnTo>
                <a:lnTo>
                  <a:pt x="791349" y="141732"/>
                </a:lnTo>
                <a:lnTo>
                  <a:pt x="784275" y="143154"/>
                </a:lnTo>
                <a:lnTo>
                  <a:pt x="778497" y="147053"/>
                </a:lnTo>
                <a:lnTo>
                  <a:pt x="774598" y="152831"/>
                </a:lnTo>
                <a:lnTo>
                  <a:pt x="773163" y="159905"/>
                </a:lnTo>
                <a:lnTo>
                  <a:pt x="773163" y="228955"/>
                </a:lnTo>
                <a:lnTo>
                  <a:pt x="774598" y="236029"/>
                </a:lnTo>
                <a:lnTo>
                  <a:pt x="778497" y="241808"/>
                </a:lnTo>
                <a:lnTo>
                  <a:pt x="784275" y="245694"/>
                </a:lnTo>
                <a:lnTo>
                  <a:pt x="791349" y="247129"/>
                </a:lnTo>
                <a:lnTo>
                  <a:pt x="798423" y="245694"/>
                </a:lnTo>
                <a:lnTo>
                  <a:pt x="804202" y="241808"/>
                </a:lnTo>
                <a:lnTo>
                  <a:pt x="808101" y="236029"/>
                </a:lnTo>
                <a:lnTo>
                  <a:pt x="809523" y="228955"/>
                </a:lnTo>
                <a:lnTo>
                  <a:pt x="809523" y="208965"/>
                </a:lnTo>
                <a:lnTo>
                  <a:pt x="834974" y="247129"/>
                </a:lnTo>
                <a:lnTo>
                  <a:pt x="856094" y="287578"/>
                </a:lnTo>
                <a:lnTo>
                  <a:pt x="872756" y="329971"/>
                </a:lnTo>
                <a:lnTo>
                  <a:pt x="884821" y="373976"/>
                </a:lnTo>
                <a:lnTo>
                  <a:pt x="892149" y="419265"/>
                </a:lnTo>
                <a:lnTo>
                  <a:pt x="894626" y="465480"/>
                </a:lnTo>
                <a:lnTo>
                  <a:pt x="892111" y="512178"/>
                </a:lnTo>
                <a:lnTo>
                  <a:pt x="884720" y="557428"/>
                </a:lnTo>
                <a:lnTo>
                  <a:pt x="872718" y="600976"/>
                </a:lnTo>
                <a:lnTo>
                  <a:pt x="856373" y="642556"/>
                </a:lnTo>
                <a:lnTo>
                  <a:pt x="835952" y="681913"/>
                </a:lnTo>
                <a:lnTo>
                  <a:pt x="811720" y="718769"/>
                </a:lnTo>
                <a:lnTo>
                  <a:pt x="783945" y="752856"/>
                </a:lnTo>
                <a:lnTo>
                  <a:pt x="752868" y="783932"/>
                </a:lnTo>
                <a:lnTo>
                  <a:pt x="718769" y="811720"/>
                </a:lnTo>
                <a:lnTo>
                  <a:pt x="681913" y="835952"/>
                </a:lnTo>
                <a:lnTo>
                  <a:pt x="642569" y="856373"/>
                </a:lnTo>
                <a:lnTo>
                  <a:pt x="600989" y="872705"/>
                </a:lnTo>
                <a:lnTo>
                  <a:pt x="557441" y="884707"/>
                </a:lnTo>
                <a:lnTo>
                  <a:pt x="512178" y="892098"/>
                </a:lnTo>
                <a:lnTo>
                  <a:pt x="465480" y="894626"/>
                </a:lnTo>
                <a:lnTo>
                  <a:pt x="418795" y="892098"/>
                </a:lnTo>
                <a:lnTo>
                  <a:pt x="373545" y="884707"/>
                </a:lnTo>
                <a:lnTo>
                  <a:pt x="329996" y="872705"/>
                </a:lnTo>
                <a:lnTo>
                  <a:pt x="288404" y="856373"/>
                </a:lnTo>
                <a:lnTo>
                  <a:pt x="249059" y="835952"/>
                </a:lnTo>
                <a:lnTo>
                  <a:pt x="212204" y="811720"/>
                </a:lnTo>
                <a:lnTo>
                  <a:pt x="178117" y="783932"/>
                </a:lnTo>
                <a:lnTo>
                  <a:pt x="147040" y="752856"/>
                </a:lnTo>
                <a:lnTo>
                  <a:pt x="119253" y="718769"/>
                </a:lnTo>
                <a:lnTo>
                  <a:pt x="95021" y="681913"/>
                </a:lnTo>
                <a:lnTo>
                  <a:pt x="74612" y="642556"/>
                </a:lnTo>
                <a:lnTo>
                  <a:pt x="58267" y="600976"/>
                </a:lnTo>
                <a:lnTo>
                  <a:pt x="46266" y="557428"/>
                </a:lnTo>
                <a:lnTo>
                  <a:pt x="38874" y="512178"/>
                </a:lnTo>
                <a:lnTo>
                  <a:pt x="36347" y="465480"/>
                </a:lnTo>
                <a:lnTo>
                  <a:pt x="38874" y="418782"/>
                </a:lnTo>
                <a:lnTo>
                  <a:pt x="46266" y="373532"/>
                </a:lnTo>
                <a:lnTo>
                  <a:pt x="58267" y="329984"/>
                </a:lnTo>
                <a:lnTo>
                  <a:pt x="74612" y="288404"/>
                </a:lnTo>
                <a:lnTo>
                  <a:pt x="95021" y="249059"/>
                </a:lnTo>
                <a:lnTo>
                  <a:pt x="119253" y="212204"/>
                </a:lnTo>
                <a:lnTo>
                  <a:pt x="147040" y="178104"/>
                </a:lnTo>
                <a:lnTo>
                  <a:pt x="178117" y="147040"/>
                </a:lnTo>
                <a:lnTo>
                  <a:pt x="212204" y="119253"/>
                </a:lnTo>
                <a:lnTo>
                  <a:pt x="249059" y="95021"/>
                </a:lnTo>
                <a:lnTo>
                  <a:pt x="288404" y="74599"/>
                </a:lnTo>
                <a:lnTo>
                  <a:pt x="329996" y="58254"/>
                </a:lnTo>
                <a:lnTo>
                  <a:pt x="373545" y="46266"/>
                </a:lnTo>
                <a:lnTo>
                  <a:pt x="418795" y="38874"/>
                </a:lnTo>
                <a:lnTo>
                  <a:pt x="465480" y="36347"/>
                </a:lnTo>
                <a:lnTo>
                  <a:pt x="478624" y="36537"/>
                </a:lnTo>
                <a:lnTo>
                  <a:pt x="491756" y="37134"/>
                </a:lnTo>
                <a:lnTo>
                  <a:pt x="504850" y="38125"/>
                </a:lnTo>
                <a:lnTo>
                  <a:pt x="517829" y="39497"/>
                </a:lnTo>
                <a:lnTo>
                  <a:pt x="525030" y="38925"/>
                </a:lnTo>
                <a:lnTo>
                  <a:pt x="508139" y="1930"/>
                </a:lnTo>
                <a:lnTo>
                  <a:pt x="465480" y="0"/>
                </a:lnTo>
                <a:lnTo>
                  <a:pt x="412724" y="2933"/>
                </a:lnTo>
                <a:lnTo>
                  <a:pt x="361238" y="11645"/>
                </a:lnTo>
                <a:lnTo>
                  <a:pt x="311429" y="25984"/>
                </a:lnTo>
                <a:lnTo>
                  <a:pt x="263652" y="45770"/>
                </a:lnTo>
                <a:lnTo>
                  <a:pt x="218287" y="70866"/>
                </a:lnTo>
                <a:lnTo>
                  <a:pt x="175729" y="101104"/>
                </a:lnTo>
                <a:lnTo>
                  <a:pt x="136334" y="136334"/>
                </a:lnTo>
                <a:lnTo>
                  <a:pt x="101104" y="175729"/>
                </a:lnTo>
                <a:lnTo>
                  <a:pt x="70866" y="218287"/>
                </a:lnTo>
                <a:lnTo>
                  <a:pt x="45770" y="263639"/>
                </a:lnTo>
                <a:lnTo>
                  <a:pt x="25984" y="311416"/>
                </a:lnTo>
                <a:lnTo>
                  <a:pt x="11658" y="361238"/>
                </a:lnTo>
                <a:lnTo>
                  <a:pt x="2946" y="412711"/>
                </a:lnTo>
                <a:lnTo>
                  <a:pt x="0" y="465480"/>
                </a:lnTo>
                <a:lnTo>
                  <a:pt x="2946" y="518248"/>
                </a:lnTo>
                <a:lnTo>
                  <a:pt x="11658" y="569722"/>
                </a:lnTo>
                <a:lnTo>
                  <a:pt x="25984" y="619544"/>
                </a:lnTo>
                <a:lnTo>
                  <a:pt x="45770" y="667321"/>
                </a:lnTo>
                <a:lnTo>
                  <a:pt x="70866" y="712673"/>
                </a:lnTo>
                <a:lnTo>
                  <a:pt x="101104" y="755243"/>
                </a:lnTo>
                <a:lnTo>
                  <a:pt x="136334" y="794626"/>
                </a:lnTo>
                <a:lnTo>
                  <a:pt x="175729" y="829856"/>
                </a:lnTo>
                <a:lnTo>
                  <a:pt x="218287" y="860107"/>
                </a:lnTo>
                <a:lnTo>
                  <a:pt x="263652" y="885190"/>
                </a:lnTo>
                <a:lnTo>
                  <a:pt x="311429" y="904989"/>
                </a:lnTo>
                <a:lnTo>
                  <a:pt x="361238" y="919314"/>
                </a:lnTo>
                <a:lnTo>
                  <a:pt x="412724" y="928027"/>
                </a:lnTo>
                <a:lnTo>
                  <a:pt x="465480" y="930960"/>
                </a:lnTo>
                <a:lnTo>
                  <a:pt x="518248" y="928027"/>
                </a:lnTo>
                <a:lnTo>
                  <a:pt x="569734" y="919314"/>
                </a:lnTo>
                <a:lnTo>
                  <a:pt x="619544" y="904989"/>
                </a:lnTo>
                <a:lnTo>
                  <a:pt x="667321" y="885190"/>
                </a:lnTo>
                <a:lnTo>
                  <a:pt x="712673" y="860107"/>
                </a:lnTo>
                <a:lnTo>
                  <a:pt x="755243" y="829856"/>
                </a:lnTo>
                <a:lnTo>
                  <a:pt x="794626" y="794626"/>
                </a:lnTo>
                <a:lnTo>
                  <a:pt x="829868" y="755243"/>
                </a:lnTo>
                <a:lnTo>
                  <a:pt x="860107" y="712673"/>
                </a:lnTo>
                <a:lnTo>
                  <a:pt x="885202" y="667321"/>
                </a:lnTo>
                <a:lnTo>
                  <a:pt x="904989" y="619544"/>
                </a:lnTo>
                <a:lnTo>
                  <a:pt x="919314" y="569722"/>
                </a:lnTo>
                <a:lnTo>
                  <a:pt x="928027" y="518248"/>
                </a:lnTo>
                <a:lnTo>
                  <a:pt x="930960" y="465480"/>
                </a:lnTo>
                <a:close/>
              </a:path>
            </a:pathLst>
          </a:custGeom>
          <a:solidFill>
            <a:srgbClr val="F9EFC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787395" y="886968"/>
            <a:ext cx="13767815" cy="83880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6475471" y="9140469"/>
            <a:ext cx="337820" cy="31178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850" spc="110" dirty="0">
                <a:solidFill>
                  <a:srgbClr val="011F25"/>
                </a:solidFill>
                <a:latin typeface="Adelle PE"/>
                <a:cs typeface="Adelle PE"/>
              </a:rPr>
              <a:t>06</a:t>
            </a:r>
            <a:r>
              <a:rPr sz="1850" spc="-225" dirty="0">
                <a:solidFill>
                  <a:srgbClr val="011F25"/>
                </a:solidFill>
                <a:latin typeface="Adelle PE"/>
                <a:cs typeface="Adelle PE"/>
              </a:rPr>
              <a:t> </a:t>
            </a:r>
            <a:endParaRPr sz="1850">
              <a:latin typeface="Adelle PE"/>
              <a:cs typeface="Adelle PE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7780000" cy="2445385"/>
          </a:xfrm>
          <a:custGeom>
            <a:avLst/>
            <a:gdLst/>
            <a:ahLst/>
            <a:cxnLst/>
            <a:rect l="l" t="t" r="r" b="b"/>
            <a:pathLst>
              <a:path w="17780000" h="2445385">
                <a:moveTo>
                  <a:pt x="0" y="2445118"/>
                </a:moveTo>
                <a:lnTo>
                  <a:pt x="17780000" y="2445118"/>
                </a:lnTo>
                <a:lnTo>
                  <a:pt x="17780000" y="0"/>
                </a:lnTo>
                <a:lnTo>
                  <a:pt x="0" y="0"/>
                </a:lnTo>
                <a:lnTo>
                  <a:pt x="0" y="2445118"/>
                </a:lnTo>
                <a:close/>
              </a:path>
            </a:pathLst>
          </a:custGeom>
          <a:solidFill>
            <a:srgbClr val="011F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37580" y="671772"/>
            <a:ext cx="4845050" cy="1183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800" b="1" dirty="0">
                <a:solidFill>
                  <a:srgbClr val="E98914"/>
                </a:solidFill>
                <a:latin typeface="Adelle PE Sb"/>
                <a:cs typeface="Adelle PE Sb"/>
              </a:rPr>
              <a:t>Planning</a:t>
            </a:r>
            <a:endParaRPr sz="3800">
              <a:latin typeface="Adelle PE Sb"/>
              <a:cs typeface="Adelle PE Sb"/>
            </a:endParaRPr>
          </a:p>
          <a:p>
            <a:pPr marL="12700">
              <a:lnSpc>
                <a:spcPct val="100000"/>
              </a:lnSpc>
            </a:pPr>
            <a:r>
              <a:rPr sz="3800" b="1" dirty="0">
                <a:solidFill>
                  <a:srgbClr val="E98914"/>
                </a:solidFill>
                <a:latin typeface="Adelle PE Sb"/>
                <a:cs typeface="Adelle PE Sb"/>
              </a:rPr>
              <a:t>and </a:t>
            </a:r>
            <a:r>
              <a:rPr sz="3800" b="1" spc="-30" dirty="0">
                <a:solidFill>
                  <a:srgbClr val="E98914"/>
                </a:solidFill>
                <a:latin typeface="Adelle PE Sb"/>
                <a:cs typeface="Adelle PE Sb"/>
              </a:rPr>
              <a:t>work</a:t>
            </a:r>
            <a:r>
              <a:rPr sz="3800" b="1" spc="-70" dirty="0">
                <a:solidFill>
                  <a:srgbClr val="E98914"/>
                </a:solidFill>
                <a:latin typeface="Adelle PE Sb"/>
                <a:cs typeface="Adelle PE Sb"/>
              </a:rPr>
              <a:t> </a:t>
            </a:r>
            <a:r>
              <a:rPr sz="3800" b="1" spc="-25" dirty="0">
                <a:solidFill>
                  <a:srgbClr val="E98914"/>
                </a:solidFill>
                <a:latin typeface="Adelle PE Sb"/>
                <a:cs typeface="Adelle PE Sb"/>
              </a:rPr>
              <a:t>breakdown</a:t>
            </a:r>
            <a:endParaRPr sz="3800">
              <a:latin typeface="Adelle PE Sb"/>
              <a:cs typeface="Adelle PE Sb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2445118"/>
            <a:ext cx="17780000" cy="7715250"/>
          </a:xfrm>
          <a:custGeom>
            <a:avLst/>
            <a:gdLst/>
            <a:ahLst/>
            <a:cxnLst/>
            <a:rect l="l" t="t" r="r" b="b"/>
            <a:pathLst>
              <a:path w="17780000" h="7715250">
                <a:moveTo>
                  <a:pt x="17780000" y="0"/>
                </a:moveTo>
                <a:lnTo>
                  <a:pt x="0" y="0"/>
                </a:lnTo>
                <a:lnTo>
                  <a:pt x="0" y="7714881"/>
                </a:lnTo>
                <a:lnTo>
                  <a:pt x="17780000" y="7714881"/>
                </a:lnTo>
                <a:lnTo>
                  <a:pt x="17780000" y="0"/>
                </a:lnTo>
                <a:close/>
              </a:path>
            </a:pathLst>
          </a:custGeom>
          <a:solidFill>
            <a:srgbClr val="01151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124024" y="9140469"/>
            <a:ext cx="319405" cy="31178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850" spc="80" dirty="0">
                <a:solidFill>
                  <a:srgbClr val="F9EFC9"/>
                </a:solidFill>
                <a:latin typeface="Adelle PE"/>
                <a:cs typeface="Adelle PE"/>
              </a:rPr>
              <a:t>07</a:t>
            </a:r>
            <a:r>
              <a:rPr sz="1850" spc="-240" dirty="0">
                <a:solidFill>
                  <a:srgbClr val="F9EFC9"/>
                </a:solidFill>
                <a:latin typeface="Adelle PE"/>
                <a:cs typeface="Adelle PE"/>
              </a:rPr>
              <a:t> </a:t>
            </a:r>
            <a:endParaRPr sz="1850">
              <a:latin typeface="Adelle PE"/>
              <a:cs typeface="Adelle PE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102311" y="2438628"/>
            <a:ext cx="17545050" cy="6253480"/>
            <a:chOff x="102311" y="2438628"/>
            <a:chExt cx="17545050" cy="6253480"/>
          </a:xfrm>
        </p:grpSpPr>
        <p:sp>
          <p:nvSpPr>
            <p:cNvPr id="7" name="object 7"/>
            <p:cNvSpPr/>
            <p:nvPr/>
          </p:nvSpPr>
          <p:spPr>
            <a:xfrm>
              <a:off x="102311" y="2438628"/>
              <a:ext cx="8202649" cy="623605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427516" y="2438628"/>
              <a:ext cx="5251790" cy="623605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3796148" y="2438628"/>
              <a:ext cx="3850776" cy="340484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3796145" y="5988703"/>
              <a:ext cx="3850780" cy="2702951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4116195" y="9170911"/>
            <a:ext cx="9547860" cy="44830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750" spc="5" dirty="0">
                <a:solidFill>
                  <a:srgbClr val="7BFFCA"/>
                </a:solidFill>
                <a:latin typeface="Adelle PE"/>
                <a:cs typeface="Adelle PE"/>
              </a:rPr>
              <a:t>Planning, Assigning </a:t>
            </a:r>
            <a:r>
              <a:rPr sz="2750" spc="-5" dirty="0">
                <a:solidFill>
                  <a:srgbClr val="7BFFCA"/>
                </a:solidFill>
                <a:latin typeface="Adelle PE"/>
                <a:cs typeface="Adelle PE"/>
              </a:rPr>
              <a:t>tasks, </a:t>
            </a:r>
            <a:r>
              <a:rPr sz="2750" spc="5" dirty="0">
                <a:solidFill>
                  <a:srgbClr val="7BFFCA"/>
                </a:solidFill>
                <a:latin typeface="Adelle PE"/>
                <a:cs typeface="Adelle PE"/>
              </a:rPr>
              <a:t>Enhancement, </a:t>
            </a:r>
            <a:r>
              <a:rPr sz="2750" spc="10" dirty="0">
                <a:solidFill>
                  <a:srgbClr val="7BFFCA"/>
                </a:solidFill>
                <a:latin typeface="Adelle PE"/>
                <a:cs typeface="Adelle PE"/>
              </a:rPr>
              <a:t>and </a:t>
            </a:r>
            <a:r>
              <a:rPr sz="2750" dirty="0">
                <a:solidFill>
                  <a:srgbClr val="7BFFCA"/>
                </a:solidFill>
                <a:latin typeface="Adelle PE"/>
                <a:cs typeface="Adelle PE"/>
              </a:rPr>
              <a:t>Solving</a:t>
            </a:r>
            <a:r>
              <a:rPr sz="2750" spc="-15" dirty="0">
                <a:solidFill>
                  <a:srgbClr val="7BFFCA"/>
                </a:solidFill>
                <a:latin typeface="Adelle PE"/>
                <a:cs typeface="Adelle PE"/>
              </a:rPr>
              <a:t> </a:t>
            </a:r>
            <a:r>
              <a:rPr sz="2750" spc="-5" dirty="0">
                <a:solidFill>
                  <a:srgbClr val="7BFFCA"/>
                </a:solidFill>
                <a:latin typeface="Adelle PE"/>
                <a:cs typeface="Adelle PE"/>
              </a:rPr>
              <a:t>bugs</a:t>
            </a:r>
            <a:endParaRPr sz="2750">
              <a:latin typeface="Adelle PE"/>
              <a:cs typeface="Adelle PE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7780000" cy="10160000"/>
            <a:chOff x="0" y="0"/>
            <a:chExt cx="17780000" cy="10160000"/>
          </a:xfrm>
        </p:grpSpPr>
        <p:sp>
          <p:nvSpPr>
            <p:cNvPr id="3" name="object 3"/>
            <p:cNvSpPr/>
            <p:nvPr/>
          </p:nvSpPr>
          <p:spPr>
            <a:xfrm>
              <a:off x="14233283" y="0"/>
              <a:ext cx="3547110" cy="10134600"/>
            </a:xfrm>
            <a:custGeom>
              <a:avLst/>
              <a:gdLst/>
              <a:ahLst/>
              <a:cxnLst/>
              <a:rect l="l" t="t" r="r" b="b"/>
              <a:pathLst>
                <a:path w="3547109" h="10134600">
                  <a:moveTo>
                    <a:pt x="3546716" y="0"/>
                  </a:moveTo>
                  <a:lnTo>
                    <a:pt x="0" y="0"/>
                  </a:lnTo>
                  <a:lnTo>
                    <a:pt x="0" y="10134320"/>
                  </a:lnTo>
                  <a:lnTo>
                    <a:pt x="3546716" y="10134320"/>
                  </a:lnTo>
                  <a:lnTo>
                    <a:pt x="3546716" y="0"/>
                  </a:lnTo>
                  <a:close/>
                </a:path>
              </a:pathLst>
            </a:custGeom>
            <a:solidFill>
              <a:srgbClr val="F9EFC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1650"/>
              <a:ext cx="14233525" cy="10158730"/>
            </a:xfrm>
            <a:custGeom>
              <a:avLst/>
              <a:gdLst/>
              <a:ahLst/>
              <a:cxnLst/>
              <a:rect l="l" t="t" r="r" b="b"/>
              <a:pathLst>
                <a:path w="14233525" h="10158730">
                  <a:moveTo>
                    <a:pt x="14233283" y="0"/>
                  </a:moveTo>
                  <a:lnTo>
                    <a:pt x="0" y="0"/>
                  </a:lnTo>
                  <a:lnTo>
                    <a:pt x="0" y="10158349"/>
                  </a:lnTo>
                  <a:lnTo>
                    <a:pt x="14233283" y="10158349"/>
                  </a:lnTo>
                  <a:lnTo>
                    <a:pt x="14233283" y="0"/>
                  </a:lnTo>
                  <a:close/>
                </a:path>
              </a:pathLst>
            </a:custGeom>
            <a:solidFill>
              <a:srgbClr val="011F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789744" y="671772"/>
            <a:ext cx="4845050" cy="1183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800" b="1" dirty="0">
                <a:solidFill>
                  <a:srgbClr val="E98914"/>
                </a:solidFill>
                <a:latin typeface="Adelle PE Sb"/>
                <a:cs typeface="Adelle PE Sb"/>
              </a:rPr>
              <a:t>Planning</a:t>
            </a:r>
            <a:endParaRPr sz="3800">
              <a:latin typeface="Adelle PE Sb"/>
              <a:cs typeface="Adelle PE Sb"/>
            </a:endParaRPr>
          </a:p>
          <a:p>
            <a:pPr marL="12700">
              <a:lnSpc>
                <a:spcPct val="100000"/>
              </a:lnSpc>
            </a:pPr>
            <a:r>
              <a:rPr sz="3800" b="1" dirty="0">
                <a:solidFill>
                  <a:srgbClr val="E98914"/>
                </a:solidFill>
                <a:latin typeface="Adelle PE Sb"/>
                <a:cs typeface="Adelle PE Sb"/>
              </a:rPr>
              <a:t>and </a:t>
            </a:r>
            <a:r>
              <a:rPr sz="3800" b="1" spc="-30" dirty="0">
                <a:solidFill>
                  <a:srgbClr val="E98914"/>
                </a:solidFill>
                <a:latin typeface="Adelle PE Sb"/>
                <a:cs typeface="Adelle PE Sb"/>
              </a:rPr>
              <a:t>work</a:t>
            </a:r>
            <a:r>
              <a:rPr sz="3800" b="1" spc="-70" dirty="0">
                <a:solidFill>
                  <a:srgbClr val="E98914"/>
                </a:solidFill>
                <a:latin typeface="Adelle PE Sb"/>
                <a:cs typeface="Adelle PE Sb"/>
              </a:rPr>
              <a:t> </a:t>
            </a:r>
            <a:r>
              <a:rPr sz="3800" b="1" spc="-25" dirty="0">
                <a:solidFill>
                  <a:srgbClr val="E98914"/>
                </a:solidFill>
                <a:latin typeface="Adelle PE Sb"/>
                <a:cs typeface="Adelle PE Sb"/>
              </a:rPr>
              <a:t>breakdown</a:t>
            </a:r>
            <a:endParaRPr sz="3800">
              <a:latin typeface="Adelle PE Sb"/>
              <a:cs typeface="Adelle PE Sb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560910" y="3383346"/>
            <a:ext cx="11097260" cy="306133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000" b="1" spc="55" dirty="0">
                <a:solidFill>
                  <a:srgbClr val="D54045"/>
                </a:solidFill>
                <a:latin typeface="Adelle PE Sb"/>
                <a:cs typeface="Adelle PE Sb"/>
              </a:rPr>
              <a:t>GIT</a:t>
            </a:r>
            <a:r>
              <a:rPr sz="3000" b="1" spc="145" dirty="0">
                <a:solidFill>
                  <a:srgbClr val="D54045"/>
                </a:solidFill>
                <a:latin typeface="Adelle PE Sb"/>
                <a:cs typeface="Adelle PE Sb"/>
              </a:rPr>
              <a:t> </a:t>
            </a:r>
            <a:r>
              <a:rPr sz="3000" b="1" spc="30" dirty="0">
                <a:solidFill>
                  <a:srgbClr val="D54045"/>
                </a:solidFill>
                <a:latin typeface="Adelle PE Sb"/>
                <a:cs typeface="Adelle PE Sb"/>
              </a:rPr>
              <a:t>FLOW</a:t>
            </a:r>
            <a:endParaRPr sz="3000">
              <a:latin typeface="Adelle PE Sb"/>
              <a:cs typeface="Adelle PE Sb"/>
            </a:endParaRPr>
          </a:p>
          <a:p>
            <a:pPr marL="388620">
              <a:lnSpc>
                <a:spcPct val="100000"/>
              </a:lnSpc>
              <a:spcBef>
                <a:spcPts val="3494"/>
              </a:spcBef>
            </a:pPr>
            <a:r>
              <a:rPr sz="2800" spc="-20" dirty="0">
                <a:solidFill>
                  <a:srgbClr val="7BFFCA"/>
                </a:solidFill>
                <a:latin typeface="Adelle PE"/>
                <a:cs typeface="Adelle PE"/>
              </a:rPr>
              <a:t>Master </a:t>
            </a:r>
            <a:r>
              <a:rPr sz="2800" spc="-15" dirty="0">
                <a:solidFill>
                  <a:srgbClr val="7BFFCA"/>
                </a:solidFill>
                <a:latin typeface="Adelle PE"/>
                <a:cs typeface="Adelle PE"/>
              </a:rPr>
              <a:t>Branch: </a:t>
            </a:r>
            <a:r>
              <a:rPr sz="2800" b="0" spc="-10" dirty="0">
                <a:solidFill>
                  <a:srgbClr val="F9EFC9"/>
                </a:solidFill>
                <a:latin typeface="Adelle PE Th"/>
                <a:cs typeface="Adelle PE Th"/>
              </a:rPr>
              <a:t>represent </a:t>
            </a:r>
            <a:r>
              <a:rPr sz="2800" b="0" spc="-5" dirty="0">
                <a:solidFill>
                  <a:srgbClr val="F9EFC9"/>
                </a:solidFill>
                <a:latin typeface="Adelle PE Th"/>
                <a:cs typeface="Adelle PE Th"/>
              </a:rPr>
              <a:t>the </a:t>
            </a:r>
            <a:r>
              <a:rPr sz="2800" b="0" spc="-20" dirty="0">
                <a:solidFill>
                  <a:srgbClr val="F9EFC9"/>
                </a:solidFill>
                <a:latin typeface="Adelle PE Th"/>
                <a:cs typeface="Adelle PE Th"/>
              </a:rPr>
              <a:t>final </a:t>
            </a:r>
            <a:r>
              <a:rPr sz="2800" b="0" spc="-5" dirty="0">
                <a:solidFill>
                  <a:srgbClr val="F9EFC9"/>
                </a:solidFill>
                <a:latin typeface="Adelle PE Th"/>
                <a:cs typeface="Adelle PE Th"/>
              </a:rPr>
              <a:t>product </a:t>
            </a:r>
            <a:r>
              <a:rPr sz="2800" b="0" dirty="0">
                <a:solidFill>
                  <a:srgbClr val="F9EFC9"/>
                </a:solidFill>
                <a:latin typeface="Adelle PE Th"/>
                <a:cs typeface="Adelle PE Th"/>
              </a:rPr>
              <a:t>of</a:t>
            </a:r>
            <a:r>
              <a:rPr sz="2800" b="0" spc="105" dirty="0">
                <a:solidFill>
                  <a:srgbClr val="F9EFC9"/>
                </a:solidFill>
                <a:latin typeface="Adelle PE Th"/>
                <a:cs typeface="Adelle PE Th"/>
              </a:rPr>
              <a:t> </a:t>
            </a:r>
            <a:r>
              <a:rPr sz="2800" b="0" spc="-10" dirty="0">
                <a:solidFill>
                  <a:srgbClr val="F9EFC9"/>
                </a:solidFill>
                <a:latin typeface="Adelle PE Th"/>
                <a:cs typeface="Adelle PE Th"/>
              </a:rPr>
              <a:t>project.</a:t>
            </a:r>
            <a:endParaRPr sz="2800">
              <a:latin typeface="Adelle PE Th"/>
              <a:cs typeface="Adelle PE Th"/>
            </a:endParaRPr>
          </a:p>
          <a:p>
            <a:pPr marL="388620" marR="5080">
              <a:lnSpc>
                <a:spcPct val="100000"/>
              </a:lnSpc>
            </a:pPr>
            <a:r>
              <a:rPr sz="2800" spc="-20" dirty="0">
                <a:solidFill>
                  <a:srgbClr val="7BFFCA"/>
                </a:solidFill>
                <a:latin typeface="Adelle PE"/>
                <a:cs typeface="Adelle PE"/>
              </a:rPr>
              <a:t>Develop </a:t>
            </a:r>
            <a:r>
              <a:rPr sz="2800" spc="-15" dirty="0">
                <a:solidFill>
                  <a:srgbClr val="7BFFCA"/>
                </a:solidFill>
                <a:latin typeface="Adelle PE"/>
                <a:cs typeface="Adelle PE"/>
              </a:rPr>
              <a:t>Branch(default): </a:t>
            </a:r>
            <a:r>
              <a:rPr sz="2800" b="0" spc="-10" dirty="0">
                <a:solidFill>
                  <a:srgbClr val="F9EFC9"/>
                </a:solidFill>
                <a:latin typeface="Adelle PE Th"/>
                <a:cs typeface="Adelle PE Th"/>
              </a:rPr>
              <a:t>Represent </a:t>
            </a:r>
            <a:r>
              <a:rPr sz="2800" b="0" spc="-25" dirty="0">
                <a:solidFill>
                  <a:srgbClr val="F9EFC9"/>
                </a:solidFill>
                <a:latin typeface="Adelle PE Th"/>
                <a:cs typeface="Adelle PE Th"/>
              </a:rPr>
              <a:t>Latest </a:t>
            </a:r>
            <a:r>
              <a:rPr sz="2800" b="0" spc="-20" dirty="0">
                <a:solidFill>
                  <a:srgbClr val="F9EFC9"/>
                </a:solidFill>
                <a:latin typeface="Adelle PE Th"/>
                <a:cs typeface="Adelle PE Th"/>
              </a:rPr>
              <a:t>delivered </a:t>
            </a:r>
            <a:r>
              <a:rPr sz="2800" b="0" spc="-15" dirty="0">
                <a:solidFill>
                  <a:srgbClr val="F9EFC9"/>
                </a:solidFill>
                <a:latin typeface="Adelle PE Th"/>
                <a:cs typeface="Adelle PE Th"/>
              </a:rPr>
              <a:t>development  </a:t>
            </a:r>
            <a:r>
              <a:rPr sz="2800" b="0" spc="-5" dirty="0">
                <a:solidFill>
                  <a:srgbClr val="F9EFC9"/>
                </a:solidFill>
                <a:latin typeface="Adelle PE Th"/>
                <a:cs typeface="Adelle PE Th"/>
              </a:rPr>
              <a:t>changes </a:t>
            </a:r>
            <a:r>
              <a:rPr sz="2800" b="0" spc="-25" dirty="0">
                <a:solidFill>
                  <a:srgbClr val="F9EFC9"/>
                </a:solidFill>
                <a:latin typeface="Adelle PE Th"/>
                <a:cs typeface="Adelle PE Th"/>
              </a:rPr>
              <a:t>(integration</a:t>
            </a:r>
            <a:r>
              <a:rPr sz="2800" b="0" spc="5" dirty="0">
                <a:solidFill>
                  <a:srgbClr val="F9EFC9"/>
                </a:solidFill>
                <a:latin typeface="Adelle PE Th"/>
                <a:cs typeface="Adelle PE Th"/>
              </a:rPr>
              <a:t> </a:t>
            </a:r>
            <a:r>
              <a:rPr sz="2800" b="0" spc="-20" dirty="0">
                <a:solidFill>
                  <a:srgbClr val="F9EFC9"/>
                </a:solidFill>
                <a:latin typeface="Adelle PE Th"/>
                <a:cs typeface="Adelle PE Th"/>
              </a:rPr>
              <a:t>branch).</a:t>
            </a:r>
            <a:endParaRPr sz="2800">
              <a:latin typeface="Adelle PE Th"/>
              <a:cs typeface="Adelle PE Th"/>
            </a:endParaRPr>
          </a:p>
          <a:p>
            <a:pPr marL="388620" marR="593090">
              <a:lnSpc>
                <a:spcPct val="100000"/>
              </a:lnSpc>
            </a:pPr>
            <a:r>
              <a:rPr sz="2800" spc="-55" dirty="0">
                <a:solidFill>
                  <a:srgbClr val="7BFFCA"/>
                </a:solidFill>
                <a:latin typeface="Adelle PE"/>
                <a:cs typeface="Adelle PE"/>
              </a:rPr>
              <a:t>Feature </a:t>
            </a:r>
            <a:r>
              <a:rPr sz="2800" spc="-15" dirty="0">
                <a:solidFill>
                  <a:srgbClr val="7BFFCA"/>
                </a:solidFill>
                <a:latin typeface="Adelle PE"/>
                <a:cs typeface="Adelle PE"/>
              </a:rPr>
              <a:t>Branches: </a:t>
            </a:r>
            <a:r>
              <a:rPr sz="2800" b="0" spc="-25" dirty="0">
                <a:solidFill>
                  <a:srgbClr val="F9EFC9"/>
                </a:solidFill>
                <a:latin typeface="Adelle PE Th"/>
                <a:cs typeface="Adelle PE Th"/>
              </a:rPr>
              <a:t>created </a:t>
            </a:r>
            <a:r>
              <a:rPr sz="2800" b="0" dirty="0">
                <a:solidFill>
                  <a:srgbClr val="F9EFC9"/>
                </a:solidFill>
                <a:latin typeface="Adelle PE Th"/>
                <a:cs typeface="Adelle PE Th"/>
              </a:rPr>
              <a:t>as </a:t>
            </a:r>
            <a:r>
              <a:rPr sz="2800" b="0" spc="-5" dirty="0">
                <a:solidFill>
                  <a:srgbClr val="F9EFC9"/>
                </a:solidFill>
                <a:latin typeface="Adelle PE Th"/>
                <a:cs typeface="Adelle PE Th"/>
              </a:rPr>
              <a:t>per need </a:t>
            </a:r>
            <a:r>
              <a:rPr sz="2800" b="0" spc="-15" dirty="0">
                <a:solidFill>
                  <a:srgbClr val="F9EFC9"/>
                </a:solidFill>
                <a:latin typeface="Adelle PE Th"/>
                <a:cs typeface="Adelle PE Th"/>
              </a:rPr>
              <a:t>once </a:t>
            </a:r>
            <a:r>
              <a:rPr sz="2800" b="0" spc="-20" dirty="0">
                <a:solidFill>
                  <a:srgbClr val="F9EFC9"/>
                </a:solidFill>
                <a:latin typeface="Adelle PE Th"/>
                <a:cs typeface="Adelle PE Th"/>
              </a:rPr>
              <a:t>completed </a:t>
            </a:r>
            <a:r>
              <a:rPr sz="2800" b="0" spc="-15" dirty="0">
                <a:solidFill>
                  <a:srgbClr val="F9EFC9"/>
                </a:solidFill>
                <a:latin typeface="Adelle PE Th"/>
                <a:cs typeface="Adelle PE Th"/>
              </a:rPr>
              <a:t>you </a:t>
            </a:r>
            <a:r>
              <a:rPr sz="2800" b="0" spc="-5" dirty="0">
                <a:solidFill>
                  <a:srgbClr val="F9EFC9"/>
                </a:solidFill>
                <a:latin typeface="Adelle PE Th"/>
                <a:cs typeface="Adelle PE Th"/>
              </a:rPr>
              <a:t>can  </a:t>
            </a:r>
            <a:r>
              <a:rPr sz="2800" b="0" spc="-30" dirty="0">
                <a:solidFill>
                  <a:srgbClr val="F9EFC9"/>
                </a:solidFill>
                <a:latin typeface="Adelle PE Th"/>
                <a:cs typeface="Adelle PE Th"/>
              </a:rPr>
              <a:t>delete</a:t>
            </a:r>
            <a:r>
              <a:rPr sz="2800" b="0" spc="-5" dirty="0">
                <a:solidFill>
                  <a:srgbClr val="F9EFC9"/>
                </a:solidFill>
                <a:latin typeface="Adelle PE Th"/>
                <a:cs typeface="Adelle PE Th"/>
              </a:rPr>
              <a:t> them.</a:t>
            </a:r>
            <a:endParaRPr sz="2800">
              <a:latin typeface="Adelle PE Th"/>
              <a:cs typeface="Adelle PE Th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627123" y="955052"/>
            <a:ext cx="15398484" cy="8223491"/>
            <a:chOff x="1627123" y="955052"/>
            <a:chExt cx="15398484" cy="8223491"/>
          </a:xfrm>
        </p:grpSpPr>
        <p:sp>
          <p:nvSpPr>
            <p:cNvPr id="8" name="object 8"/>
            <p:cNvSpPr/>
            <p:nvPr/>
          </p:nvSpPr>
          <p:spPr>
            <a:xfrm>
              <a:off x="1627123" y="4363720"/>
              <a:ext cx="152399" cy="143255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5074900" y="955052"/>
              <a:ext cx="1950707" cy="822349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1589290" y="6962902"/>
            <a:ext cx="11082655" cy="1635125"/>
          </a:xfrm>
          <a:prstGeom prst="rect">
            <a:avLst/>
          </a:prstGeom>
          <a:solidFill>
            <a:srgbClr val="D54045"/>
          </a:solidFill>
        </p:spPr>
        <p:txBody>
          <a:bodyPr vert="horz" wrap="square" lIns="0" tIns="105410" rIns="0" bIns="0" rtlCol="0">
            <a:spAutoFit/>
          </a:bodyPr>
          <a:lstStyle/>
          <a:p>
            <a:pPr marL="391160" indent="-183515">
              <a:lnSpc>
                <a:spcPct val="100000"/>
              </a:lnSpc>
              <a:spcBef>
                <a:spcPts val="830"/>
              </a:spcBef>
              <a:buAutoNum type="arabicPeriod"/>
              <a:tabLst>
                <a:tab pos="391795" algn="l"/>
              </a:tabLst>
            </a:pPr>
            <a:r>
              <a:rPr sz="1800" spc="-25" dirty="0">
                <a:solidFill>
                  <a:srgbClr val="F9EFC9"/>
                </a:solidFill>
                <a:latin typeface="Adelle PE"/>
                <a:cs typeface="Adelle PE"/>
              </a:rPr>
              <a:t>Create </a:t>
            </a:r>
            <a:r>
              <a:rPr sz="1800" spc="-30" dirty="0">
                <a:solidFill>
                  <a:srgbClr val="F9EFC9"/>
                </a:solidFill>
                <a:latin typeface="Adelle PE"/>
                <a:cs typeface="Adelle PE"/>
              </a:rPr>
              <a:t>feature </a:t>
            </a:r>
            <a:r>
              <a:rPr sz="1800" spc="-15" dirty="0">
                <a:solidFill>
                  <a:srgbClr val="F9EFC9"/>
                </a:solidFill>
                <a:latin typeface="Adelle PE"/>
                <a:cs typeface="Adelle PE"/>
              </a:rPr>
              <a:t>branch </a:t>
            </a:r>
            <a:r>
              <a:rPr sz="1800" spc="-35" dirty="0">
                <a:solidFill>
                  <a:srgbClr val="F9EFC9"/>
                </a:solidFill>
                <a:latin typeface="Adelle PE"/>
                <a:cs typeface="Adelle PE"/>
              </a:rPr>
              <a:t>to </a:t>
            </a:r>
            <a:r>
              <a:rPr sz="1800" spc="-5" dirty="0">
                <a:solidFill>
                  <a:srgbClr val="F9EFC9"/>
                </a:solidFill>
                <a:latin typeface="Adelle PE"/>
                <a:cs typeface="Adelle PE"/>
              </a:rPr>
              <a:t>add </a:t>
            </a:r>
            <a:r>
              <a:rPr sz="1800" spc="-10" dirty="0">
                <a:solidFill>
                  <a:srgbClr val="F9EFC9"/>
                </a:solidFill>
                <a:latin typeface="Adelle PE"/>
                <a:cs typeface="Adelle PE"/>
              </a:rPr>
              <a:t>new </a:t>
            </a:r>
            <a:r>
              <a:rPr sz="1800" spc="-30" dirty="0">
                <a:solidFill>
                  <a:srgbClr val="F9EFC9"/>
                </a:solidFill>
                <a:latin typeface="Adelle PE"/>
                <a:cs typeface="Adelle PE"/>
              </a:rPr>
              <a:t>feature </a:t>
            </a:r>
            <a:r>
              <a:rPr sz="1800" dirty="0">
                <a:solidFill>
                  <a:srgbClr val="F9EFC9"/>
                </a:solidFill>
                <a:latin typeface="Adelle PE"/>
                <a:cs typeface="Adelle PE"/>
              </a:rPr>
              <a:t>or </a:t>
            </a:r>
            <a:r>
              <a:rPr sz="1800" spc="-20" dirty="0">
                <a:solidFill>
                  <a:srgbClr val="F9EFC9"/>
                </a:solidFill>
                <a:latin typeface="Adelle PE"/>
                <a:cs typeface="Adelle PE"/>
              </a:rPr>
              <a:t>solve </a:t>
            </a:r>
            <a:r>
              <a:rPr sz="1800" dirty="0">
                <a:solidFill>
                  <a:srgbClr val="F9EFC9"/>
                </a:solidFill>
                <a:latin typeface="Adelle PE"/>
                <a:cs typeface="Adelle PE"/>
              </a:rPr>
              <a:t>a </a:t>
            </a:r>
            <a:r>
              <a:rPr sz="1800" spc="-10" dirty="0">
                <a:solidFill>
                  <a:srgbClr val="F9EFC9"/>
                </a:solidFill>
                <a:latin typeface="Adelle PE"/>
                <a:cs typeface="Adelle PE"/>
              </a:rPr>
              <a:t>bug </a:t>
            </a:r>
            <a:r>
              <a:rPr sz="1800" spc="-20" dirty="0">
                <a:solidFill>
                  <a:srgbClr val="F9EFC9"/>
                </a:solidFill>
                <a:latin typeface="Adelle PE"/>
                <a:cs typeface="Adelle PE"/>
              </a:rPr>
              <a:t>for </a:t>
            </a:r>
            <a:r>
              <a:rPr sz="1800" spc="-5" dirty="0">
                <a:solidFill>
                  <a:srgbClr val="F9EFC9"/>
                </a:solidFill>
                <a:latin typeface="Adelle PE"/>
                <a:cs typeface="Adelle PE"/>
              </a:rPr>
              <a:t>the</a:t>
            </a:r>
            <a:r>
              <a:rPr sz="1800" spc="210" dirty="0">
                <a:solidFill>
                  <a:srgbClr val="F9EFC9"/>
                </a:solidFill>
                <a:latin typeface="Adelle PE"/>
                <a:cs typeface="Adelle PE"/>
              </a:rPr>
              <a:t> </a:t>
            </a:r>
            <a:r>
              <a:rPr sz="1800" spc="-10" dirty="0">
                <a:solidFill>
                  <a:srgbClr val="F9EFC9"/>
                </a:solidFill>
                <a:latin typeface="Adelle PE"/>
                <a:cs typeface="Adelle PE"/>
              </a:rPr>
              <a:t>project</a:t>
            </a:r>
            <a:endParaRPr sz="1800">
              <a:latin typeface="Adelle PE"/>
              <a:cs typeface="Adelle PE"/>
            </a:endParaRPr>
          </a:p>
          <a:p>
            <a:pPr marL="416559" indent="-208915">
              <a:lnSpc>
                <a:spcPct val="100000"/>
              </a:lnSpc>
              <a:buAutoNum type="arabicPeriod"/>
              <a:tabLst>
                <a:tab pos="417195" algn="l"/>
              </a:tabLst>
            </a:pPr>
            <a:r>
              <a:rPr sz="1800" spc="-10" dirty="0">
                <a:solidFill>
                  <a:srgbClr val="F9EFC9"/>
                </a:solidFill>
                <a:latin typeface="Adelle PE"/>
                <a:cs typeface="Adelle PE"/>
              </a:rPr>
              <a:t>Make </a:t>
            </a:r>
            <a:r>
              <a:rPr sz="1800" dirty="0">
                <a:solidFill>
                  <a:srgbClr val="F9EFC9"/>
                </a:solidFill>
                <a:latin typeface="Adelle PE"/>
                <a:cs typeface="Adelle PE"/>
              </a:rPr>
              <a:t>all </a:t>
            </a:r>
            <a:r>
              <a:rPr sz="1800" spc="-5" dirty="0">
                <a:solidFill>
                  <a:srgbClr val="F9EFC9"/>
                </a:solidFill>
                <a:latin typeface="Adelle PE"/>
                <a:cs typeface="Adelle PE"/>
              </a:rPr>
              <a:t>changes (add </a:t>
            </a:r>
            <a:r>
              <a:rPr sz="1800" dirty="0">
                <a:solidFill>
                  <a:srgbClr val="F9EFC9"/>
                </a:solidFill>
                <a:latin typeface="Adelle PE"/>
                <a:cs typeface="Adelle PE"/>
              </a:rPr>
              <a:t>or </a:t>
            </a:r>
            <a:r>
              <a:rPr sz="1800" spc="-5" dirty="0">
                <a:solidFill>
                  <a:srgbClr val="F9EFC9"/>
                </a:solidFill>
                <a:latin typeface="Adelle PE"/>
                <a:cs typeface="Adelle PE"/>
              </a:rPr>
              <a:t>edit) </a:t>
            </a:r>
            <a:r>
              <a:rPr sz="1800" dirty="0">
                <a:solidFill>
                  <a:srgbClr val="F9EFC9"/>
                </a:solidFill>
                <a:latin typeface="Adelle PE"/>
                <a:cs typeface="Adelle PE"/>
              </a:rPr>
              <a:t>on </a:t>
            </a:r>
            <a:r>
              <a:rPr sz="1800" spc="-30" dirty="0">
                <a:solidFill>
                  <a:srgbClr val="F9EFC9"/>
                </a:solidFill>
                <a:latin typeface="Adelle PE"/>
                <a:cs typeface="Adelle PE"/>
              </a:rPr>
              <a:t>files </a:t>
            </a:r>
            <a:r>
              <a:rPr sz="1800" spc="-10" dirty="0">
                <a:solidFill>
                  <a:srgbClr val="F9EFC9"/>
                </a:solidFill>
                <a:latin typeface="Adelle PE"/>
                <a:cs typeface="Adelle PE"/>
              </a:rPr>
              <a:t>,make </a:t>
            </a:r>
            <a:r>
              <a:rPr sz="1800" dirty="0">
                <a:solidFill>
                  <a:srgbClr val="F9EFC9"/>
                </a:solidFill>
                <a:latin typeface="Adelle PE"/>
                <a:cs typeface="Adelle PE"/>
              </a:rPr>
              <a:t>a </a:t>
            </a:r>
            <a:r>
              <a:rPr sz="1800" spc="-10" dirty="0">
                <a:solidFill>
                  <a:srgbClr val="F9EFC9"/>
                </a:solidFill>
                <a:latin typeface="Adelle PE"/>
                <a:cs typeface="Adelle PE"/>
              </a:rPr>
              <a:t>commits </a:t>
            </a:r>
            <a:r>
              <a:rPr sz="1800" spc="-25" dirty="0">
                <a:solidFill>
                  <a:srgbClr val="F9EFC9"/>
                </a:solidFill>
                <a:latin typeface="Adelle PE"/>
                <a:cs typeface="Adelle PE"/>
              </a:rPr>
              <a:t>(to </a:t>
            </a:r>
            <a:r>
              <a:rPr sz="1800" spc="-15" dirty="0">
                <a:solidFill>
                  <a:srgbClr val="F9EFC9"/>
                </a:solidFill>
                <a:latin typeface="Adelle PE"/>
                <a:cs typeface="Adelle PE"/>
              </a:rPr>
              <a:t>keep track </a:t>
            </a:r>
            <a:r>
              <a:rPr sz="1800" dirty="0">
                <a:solidFill>
                  <a:srgbClr val="F9EFC9"/>
                </a:solidFill>
                <a:latin typeface="Adelle PE"/>
                <a:cs typeface="Adelle PE"/>
              </a:rPr>
              <a:t>on </a:t>
            </a:r>
            <a:r>
              <a:rPr sz="1800" spc="-5" dirty="0">
                <a:solidFill>
                  <a:srgbClr val="F9EFC9"/>
                </a:solidFill>
                <a:latin typeface="Adelle PE"/>
                <a:cs typeface="Adelle PE"/>
              </a:rPr>
              <a:t>that</a:t>
            </a:r>
            <a:r>
              <a:rPr sz="1800" spc="140" dirty="0">
                <a:solidFill>
                  <a:srgbClr val="F9EFC9"/>
                </a:solidFill>
                <a:latin typeface="Adelle PE"/>
                <a:cs typeface="Adelle PE"/>
              </a:rPr>
              <a:t> </a:t>
            </a:r>
            <a:r>
              <a:rPr sz="1800" spc="-10" dirty="0">
                <a:solidFill>
                  <a:srgbClr val="F9EFC9"/>
                </a:solidFill>
                <a:latin typeface="Adelle PE"/>
                <a:cs typeface="Adelle PE"/>
              </a:rPr>
              <a:t>progress)</a:t>
            </a:r>
            <a:endParaRPr sz="1800">
              <a:latin typeface="Adelle PE"/>
              <a:cs typeface="Adelle PE"/>
            </a:endParaRPr>
          </a:p>
          <a:p>
            <a:pPr marL="419100" indent="-211454">
              <a:lnSpc>
                <a:spcPct val="100000"/>
              </a:lnSpc>
              <a:buAutoNum type="arabicPeriod"/>
              <a:tabLst>
                <a:tab pos="419734" algn="l"/>
              </a:tabLst>
            </a:pPr>
            <a:r>
              <a:rPr sz="1800" spc="-30" dirty="0">
                <a:solidFill>
                  <a:srgbClr val="F9EFC9"/>
                </a:solidFill>
                <a:latin typeface="Adelle PE"/>
                <a:cs typeface="Adelle PE"/>
              </a:rPr>
              <a:t>At </a:t>
            </a:r>
            <a:r>
              <a:rPr sz="1800" spc="-5" dirty="0">
                <a:solidFill>
                  <a:srgbClr val="F9EFC9"/>
                </a:solidFill>
                <a:latin typeface="Adelle PE"/>
                <a:cs typeface="Adelle PE"/>
              </a:rPr>
              <a:t>the </a:t>
            </a:r>
            <a:r>
              <a:rPr sz="1800" dirty="0">
                <a:solidFill>
                  <a:srgbClr val="F9EFC9"/>
                </a:solidFill>
                <a:latin typeface="Adelle PE"/>
                <a:cs typeface="Adelle PE"/>
              </a:rPr>
              <a:t>end of </a:t>
            </a:r>
            <a:r>
              <a:rPr sz="1800" spc="-10" dirty="0">
                <a:solidFill>
                  <a:srgbClr val="F9EFC9"/>
                </a:solidFill>
                <a:latin typeface="Adelle PE"/>
                <a:cs typeface="Adelle PE"/>
              </a:rPr>
              <a:t>developing </a:t>
            </a:r>
            <a:r>
              <a:rPr sz="1800" spc="-25" dirty="0">
                <a:solidFill>
                  <a:srgbClr val="F9EFC9"/>
                </a:solidFill>
                <a:latin typeface="Adelle PE"/>
                <a:cs typeface="Adelle PE"/>
              </a:rPr>
              <a:t>feature, create </a:t>
            </a:r>
            <a:r>
              <a:rPr sz="1800" spc="-5" dirty="0">
                <a:solidFill>
                  <a:srgbClr val="F9EFC9"/>
                </a:solidFill>
                <a:latin typeface="Adelle PE"/>
                <a:cs typeface="Adelle PE"/>
              </a:rPr>
              <a:t>pull request </a:t>
            </a:r>
            <a:r>
              <a:rPr sz="1800" spc="-35" dirty="0">
                <a:solidFill>
                  <a:srgbClr val="F9EFC9"/>
                </a:solidFill>
                <a:latin typeface="Adelle PE"/>
                <a:cs typeface="Adelle PE"/>
              </a:rPr>
              <a:t>to </a:t>
            </a:r>
            <a:r>
              <a:rPr sz="1800" spc="-15" dirty="0">
                <a:solidFill>
                  <a:srgbClr val="F9EFC9"/>
                </a:solidFill>
                <a:latin typeface="Adelle PE"/>
                <a:cs typeface="Adelle PE"/>
              </a:rPr>
              <a:t>initiate </a:t>
            </a:r>
            <a:r>
              <a:rPr sz="1800" spc="-5" dirty="0">
                <a:solidFill>
                  <a:srgbClr val="F9EFC9"/>
                </a:solidFill>
                <a:latin typeface="Adelle PE"/>
                <a:cs typeface="Adelle PE"/>
              </a:rPr>
              <a:t>discussion </a:t>
            </a:r>
            <a:r>
              <a:rPr sz="1800" spc="-10" dirty="0">
                <a:solidFill>
                  <a:srgbClr val="F9EFC9"/>
                </a:solidFill>
                <a:latin typeface="Adelle PE"/>
                <a:cs typeface="Adelle PE"/>
              </a:rPr>
              <a:t>about </a:t>
            </a:r>
            <a:r>
              <a:rPr sz="1800" spc="-5" dirty="0">
                <a:solidFill>
                  <a:srgbClr val="F9EFC9"/>
                </a:solidFill>
                <a:latin typeface="Adelle PE"/>
                <a:cs typeface="Adelle PE"/>
              </a:rPr>
              <a:t>the added</a:t>
            </a:r>
            <a:r>
              <a:rPr sz="1800" spc="220" dirty="0">
                <a:solidFill>
                  <a:srgbClr val="F9EFC9"/>
                </a:solidFill>
                <a:latin typeface="Adelle PE"/>
                <a:cs typeface="Adelle PE"/>
              </a:rPr>
              <a:t> </a:t>
            </a:r>
            <a:r>
              <a:rPr sz="1800" spc="-10" dirty="0">
                <a:solidFill>
                  <a:srgbClr val="F9EFC9"/>
                </a:solidFill>
                <a:latin typeface="Adelle PE"/>
                <a:cs typeface="Adelle PE"/>
              </a:rPr>
              <a:t>commits</a:t>
            </a:r>
            <a:endParaRPr sz="1800">
              <a:latin typeface="Adelle PE"/>
              <a:cs typeface="Adelle PE"/>
            </a:endParaRPr>
          </a:p>
          <a:p>
            <a:pPr marL="424815" indent="-217170">
              <a:lnSpc>
                <a:spcPct val="100000"/>
              </a:lnSpc>
              <a:buAutoNum type="arabicPeriod"/>
              <a:tabLst>
                <a:tab pos="425450" algn="l"/>
              </a:tabLst>
            </a:pPr>
            <a:r>
              <a:rPr sz="1800" spc="-5" dirty="0">
                <a:solidFill>
                  <a:srgbClr val="F9EFC9"/>
                </a:solidFill>
                <a:latin typeface="Adelle PE"/>
                <a:cs typeface="Adelle PE"/>
              </a:rPr>
              <a:t>The </a:t>
            </a:r>
            <a:r>
              <a:rPr sz="1800" spc="-10" dirty="0">
                <a:solidFill>
                  <a:srgbClr val="F9EFC9"/>
                </a:solidFill>
                <a:latin typeface="Adelle PE"/>
                <a:cs typeface="Adelle PE"/>
              </a:rPr>
              <a:t>leader merge </a:t>
            </a:r>
            <a:r>
              <a:rPr sz="1800" dirty="0">
                <a:solidFill>
                  <a:srgbClr val="F9EFC9"/>
                </a:solidFill>
                <a:latin typeface="Adelle PE"/>
                <a:cs typeface="Adelle PE"/>
              </a:rPr>
              <a:t>it </a:t>
            </a:r>
            <a:r>
              <a:rPr sz="1800" spc="-35" dirty="0">
                <a:solidFill>
                  <a:srgbClr val="F9EFC9"/>
                </a:solidFill>
                <a:latin typeface="Adelle PE"/>
                <a:cs typeface="Adelle PE"/>
              </a:rPr>
              <a:t>to </a:t>
            </a:r>
            <a:r>
              <a:rPr sz="1800" spc="-15" dirty="0">
                <a:solidFill>
                  <a:srgbClr val="F9EFC9"/>
                </a:solidFill>
                <a:latin typeface="Adelle PE"/>
                <a:cs typeface="Adelle PE"/>
              </a:rPr>
              <a:t>develop </a:t>
            </a:r>
            <a:r>
              <a:rPr sz="1800" spc="-10" dirty="0">
                <a:solidFill>
                  <a:srgbClr val="F9EFC9"/>
                </a:solidFill>
                <a:latin typeface="Adelle PE"/>
                <a:cs typeface="Adelle PE"/>
              </a:rPr>
              <a:t>when </a:t>
            </a:r>
            <a:r>
              <a:rPr sz="1800" spc="-5" dirty="0">
                <a:solidFill>
                  <a:srgbClr val="F9EFC9"/>
                </a:solidFill>
                <a:latin typeface="Adelle PE"/>
                <a:cs typeface="Adelle PE"/>
              </a:rPr>
              <a:t>the </a:t>
            </a:r>
            <a:r>
              <a:rPr sz="1800" spc="-30" dirty="0">
                <a:solidFill>
                  <a:srgbClr val="F9EFC9"/>
                </a:solidFill>
                <a:latin typeface="Adelle PE"/>
                <a:cs typeface="Adelle PE"/>
              </a:rPr>
              <a:t>feature </a:t>
            </a:r>
            <a:r>
              <a:rPr sz="1800" spc="-5" dirty="0">
                <a:solidFill>
                  <a:srgbClr val="F9EFC9"/>
                </a:solidFill>
                <a:latin typeface="Adelle PE"/>
                <a:cs typeface="Adelle PE"/>
              </a:rPr>
              <a:t>has no </a:t>
            </a:r>
            <a:r>
              <a:rPr sz="1800" spc="-20" dirty="0">
                <a:solidFill>
                  <a:srgbClr val="F9EFC9"/>
                </a:solidFill>
                <a:latin typeface="Adelle PE"/>
                <a:cs typeface="Adelle PE"/>
              </a:rPr>
              <a:t>conflict </a:t>
            </a:r>
            <a:r>
              <a:rPr sz="1800" dirty="0">
                <a:solidFill>
                  <a:srgbClr val="F9EFC9"/>
                </a:solidFill>
                <a:latin typeface="Adelle PE"/>
                <a:cs typeface="Adelle PE"/>
              </a:rPr>
              <a:t>with </a:t>
            </a:r>
            <a:r>
              <a:rPr sz="1800" spc="-15" dirty="0">
                <a:solidFill>
                  <a:srgbClr val="F9EFC9"/>
                </a:solidFill>
                <a:latin typeface="Adelle PE"/>
                <a:cs typeface="Adelle PE"/>
              </a:rPr>
              <a:t>develop</a:t>
            </a:r>
            <a:r>
              <a:rPr sz="1800" spc="160" dirty="0">
                <a:solidFill>
                  <a:srgbClr val="F9EFC9"/>
                </a:solidFill>
                <a:latin typeface="Adelle PE"/>
                <a:cs typeface="Adelle PE"/>
              </a:rPr>
              <a:t> </a:t>
            </a:r>
            <a:r>
              <a:rPr sz="1800" spc="-15" dirty="0">
                <a:solidFill>
                  <a:srgbClr val="F9EFC9"/>
                </a:solidFill>
                <a:latin typeface="Adelle PE"/>
                <a:cs typeface="Adelle PE"/>
              </a:rPr>
              <a:t>branch</a:t>
            </a:r>
            <a:endParaRPr sz="1800">
              <a:latin typeface="Adelle PE"/>
              <a:cs typeface="Adelle PE"/>
            </a:endParaRPr>
          </a:p>
          <a:p>
            <a:pPr marL="422275" indent="-214629">
              <a:lnSpc>
                <a:spcPct val="100000"/>
              </a:lnSpc>
              <a:buAutoNum type="arabicPeriod"/>
              <a:tabLst>
                <a:tab pos="422909" algn="l"/>
              </a:tabLst>
            </a:pPr>
            <a:r>
              <a:rPr sz="1800" spc="-15" dirty="0">
                <a:solidFill>
                  <a:srgbClr val="F9EFC9"/>
                </a:solidFill>
                <a:latin typeface="Adelle PE"/>
                <a:cs typeface="Adelle PE"/>
              </a:rPr>
              <a:t>Delete </a:t>
            </a:r>
            <a:r>
              <a:rPr sz="1800" spc="-30" dirty="0">
                <a:solidFill>
                  <a:srgbClr val="F9EFC9"/>
                </a:solidFill>
                <a:latin typeface="Adelle PE"/>
                <a:cs typeface="Adelle PE"/>
              </a:rPr>
              <a:t>feature </a:t>
            </a:r>
            <a:r>
              <a:rPr sz="1800" spc="-10" dirty="0">
                <a:solidFill>
                  <a:srgbClr val="F9EFC9"/>
                </a:solidFill>
                <a:latin typeface="Adelle PE"/>
                <a:cs typeface="Adelle PE"/>
              </a:rPr>
              <a:t>branches when they </a:t>
            </a:r>
            <a:r>
              <a:rPr sz="1800" spc="-5" dirty="0">
                <a:solidFill>
                  <a:srgbClr val="F9EFC9"/>
                </a:solidFill>
                <a:latin typeface="Adelle PE"/>
                <a:cs typeface="Adelle PE"/>
              </a:rPr>
              <a:t>are </a:t>
            </a:r>
            <a:r>
              <a:rPr sz="1800" spc="-20" dirty="0">
                <a:solidFill>
                  <a:srgbClr val="F9EFC9"/>
                </a:solidFill>
                <a:latin typeface="Adelle PE"/>
                <a:cs typeface="Adelle PE"/>
              </a:rPr>
              <a:t>finished </a:t>
            </a:r>
            <a:r>
              <a:rPr sz="1800" dirty="0">
                <a:solidFill>
                  <a:srgbClr val="F9EFC9"/>
                </a:solidFill>
                <a:latin typeface="Adelle PE"/>
                <a:cs typeface="Adelle PE"/>
              </a:rPr>
              <a:t>or </a:t>
            </a:r>
            <a:r>
              <a:rPr sz="1800" spc="-10" dirty="0">
                <a:solidFill>
                  <a:srgbClr val="F9EFC9"/>
                </a:solidFill>
                <a:latin typeface="Adelle PE"/>
                <a:cs typeface="Adelle PE"/>
              </a:rPr>
              <a:t>discard </a:t>
            </a:r>
            <a:r>
              <a:rPr sz="1800" spc="-5" dirty="0">
                <a:solidFill>
                  <a:srgbClr val="F9EFC9"/>
                </a:solidFill>
                <a:latin typeface="Adelle PE"/>
                <a:cs typeface="Adelle PE"/>
              </a:rPr>
              <a:t>them </a:t>
            </a:r>
            <a:r>
              <a:rPr sz="1800" dirty="0">
                <a:solidFill>
                  <a:srgbClr val="F9EFC9"/>
                </a:solidFill>
                <a:latin typeface="Adelle PE"/>
                <a:cs typeface="Adelle PE"/>
              </a:rPr>
              <a:t>in </a:t>
            </a:r>
            <a:r>
              <a:rPr sz="1800" spc="-10" dirty="0">
                <a:solidFill>
                  <a:srgbClr val="F9EFC9"/>
                </a:solidFill>
                <a:latin typeface="Adelle PE"/>
                <a:cs typeface="Adelle PE"/>
              </a:rPr>
              <a:t>case </a:t>
            </a:r>
            <a:r>
              <a:rPr sz="1800" dirty="0">
                <a:solidFill>
                  <a:srgbClr val="F9EFC9"/>
                </a:solidFill>
                <a:latin typeface="Adelle PE"/>
                <a:cs typeface="Adelle PE"/>
              </a:rPr>
              <a:t>of </a:t>
            </a:r>
            <a:r>
              <a:rPr sz="1800" spc="-15" dirty="0">
                <a:solidFill>
                  <a:srgbClr val="F9EFC9"/>
                </a:solidFill>
                <a:latin typeface="Adelle PE"/>
                <a:cs typeface="Adelle PE"/>
              </a:rPr>
              <a:t>bad</a:t>
            </a:r>
            <a:r>
              <a:rPr sz="1800" spc="145" dirty="0">
                <a:solidFill>
                  <a:srgbClr val="F9EFC9"/>
                </a:solidFill>
                <a:latin typeface="Adelle PE"/>
                <a:cs typeface="Adelle PE"/>
              </a:rPr>
              <a:t> </a:t>
            </a:r>
            <a:r>
              <a:rPr sz="1800" spc="-5" dirty="0">
                <a:solidFill>
                  <a:srgbClr val="F9EFC9"/>
                </a:solidFill>
                <a:latin typeface="Adelle PE"/>
                <a:cs typeface="Adelle PE"/>
              </a:rPr>
              <a:t>experiment</a:t>
            </a:r>
            <a:endParaRPr sz="1800">
              <a:latin typeface="Adelle PE"/>
              <a:cs typeface="Adelle PE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124024" y="9120185"/>
            <a:ext cx="331470" cy="354330"/>
          </a:xfrm>
          <a:prstGeom prst="rect">
            <a:avLst/>
          </a:prstGeom>
        </p:spPr>
        <p:txBody>
          <a:bodyPr vert="horz" wrap="square" lIns="0" tIns="361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85"/>
              </a:spcBef>
            </a:pPr>
            <a:r>
              <a:rPr sz="1850" spc="105" dirty="0">
                <a:solidFill>
                  <a:srgbClr val="F9EFC9"/>
                </a:solidFill>
                <a:latin typeface="Adelle PE"/>
                <a:cs typeface="Adelle PE"/>
              </a:rPr>
              <a:t>08</a:t>
            </a:r>
            <a:r>
              <a:rPr sz="1850" spc="-225" dirty="0">
                <a:solidFill>
                  <a:srgbClr val="F9EFC9"/>
                </a:solidFill>
                <a:latin typeface="Adelle PE"/>
                <a:cs typeface="Adelle PE"/>
              </a:rPr>
              <a:t> </a:t>
            </a:r>
            <a:endParaRPr sz="1850">
              <a:latin typeface="Adelle PE"/>
              <a:cs typeface="Adelle PE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9EFC9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51</TotalTime>
  <Words>1194</Words>
  <Application>Microsoft Office PowerPoint</Application>
  <PresentationFormat>Custom</PresentationFormat>
  <Paragraphs>134</Paragraphs>
  <Slides>26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5" baseType="lpstr">
      <vt:lpstr>Adelle PE</vt:lpstr>
      <vt:lpstr>Adelle PE Lt</vt:lpstr>
      <vt:lpstr>Adelle PE Sb</vt:lpstr>
      <vt:lpstr>Adelle PE Th</vt:lpstr>
      <vt:lpstr>Adelle Sans Th</vt:lpstr>
      <vt:lpstr>Calibri</vt:lpstr>
      <vt:lpstr>Cambria Math</vt:lpstr>
      <vt:lpstr>TimesNewRoman</vt:lpstr>
      <vt:lpstr>Office Theme</vt:lpstr>
      <vt:lpstr>PowerPoint Presentation</vt:lpstr>
      <vt:lpstr>History</vt:lpstr>
      <vt:lpstr>To establish secure communication, Transmitted data must be encrypted  using cipher algorithms to prevent attacking it.</vt:lpstr>
      <vt:lpstr>TEA - tiny encryption algorithm</vt:lpstr>
      <vt:lpstr>Encryption</vt:lpstr>
      <vt:lpstr>Decryption</vt:lpstr>
      <vt:lpstr>PowerPoint Presentation</vt:lpstr>
      <vt:lpstr>Planning and work breakdown</vt:lpstr>
      <vt:lpstr>Planning and work breakdown</vt:lpstr>
      <vt:lpstr>We implemented TEA cipher which take input  string [64-bit] in a high level language to simplify  the functionality of cipher.</vt:lpstr>
      <vt:lpstr>PowerPoint Presentation</vt:lpstr>
      <vt:lpstr>IMPLEMENTATION  IN ASSEMBLY</vt:lpstr>
      <vt:lpstr>PowerPoint Presentation</vt:lpstr>
      <vt:lpstr>PowerPoint Presentation</vt:lpstr>
      <vt:lpstr>Encrypt:</vt:lpstr>
      <vt:lpstr>PowerPoint Presentation</vt:lpstr>
      <vt:lpstr>PowerPoint Presentation</vt:lpstr>
      <vt:lpstr>UPGRADE CODE TO WORK ON MULTIPLE 64 BIT BLOCKS</vt:lpstr>
      <vt:lpstr>UPGRADE CODE TO BE INTERACTIVE</vt:lpstr>
      <vt:lpstr>TESTING THE PROGRAM</vt:lpstr>
      <vt:lpstr>TEST PLANNING</vt:lpstr>
      <vt:lpstr>PowerPoint Presentation</vt:lpstr>
      <vt:lpstr>Bug Description</vt:lpstr>
      <vt:lpstr>ASSEMBLY TESTING PROGRAM</vt:lpstr>
      <vt:lpstr>IMPLEMENTATION OF THE ASSEMBLY TESTING PROGRAM</vt:lpstr>
      <vt:lpstr>GITHUB PROJECT LINK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layout 0.1</dc:title>
  <cp:lastModifiedBy>Mostafa Ayman</cp:lastModifiedBy>
  <cp:revision>10</cp:revision>
  <dcterms:created xsi:type="dcterms:W3CDTF">2021-01-11T07:52:39Z</dcterms:created>
  <dcterms:modified xsi:type="dcterms:W3CDTF">2021-01-11T12:21:36Z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2021-01-11T00:00:00Z</vt:filetime>
  </property>
  <property fmtid="{D5CDD505-2E9C-101B-9397-08002B2CF9AE}" pid="3" name="Creator">
    <vt:lpwstr>Adobe Illustrator 25.0 (Windows)</vt:lpwstr>
  </property>
  <property fmtid="{D5CDD505-2E9C-101B-9397-08002B2CF9AE}" pid="4" name="LastSaved">
    <vt:filetime>2021-01-11T00:00:00Z</vt:filetime>
  </property>
</Properties>
</file>